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oboto Bold" charset="1" panose="020000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13" Target="../media/image82.png" Type="http://schemas.openxmlformats.org/officeDocument/2006/relationships/image"/><Relationship Id="rId14" Target="../media/image83.svg" Type="http://schemas.openxmlformats.org/officeDocument/2006/relationships/image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11" Target="../media/image93.png" Type="http://schemas.openxmlformats.org/officeDocument/2006/relationships/image"/><Relationship Id="rId12" Target="../media/image94.svg" Type="http://schemas.openxmlformats.org/officeDocument/2006/relationships/image"/><Relationship Id="rId13" Target="../media/image95.png" Type="http://schemas.openxmlformats.org/officeDocument/2006/relationships/image"/><Relationship Id="rId14" Target="../media/image96.png" Type="http://schemas.openxmlformats.org/officeDocument/2006/relationships/image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Relationship Id="rId7" Target="../media/image89.png" Type="http://schemas.openxmlformats.org/officeDocument/2006/relationships/image"/><Relationship Id="rId8" Target="../media/image90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slide3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jpe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jpe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55" r="0" b="-38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380361"/>
            <a:ext cx="7743794" cy="77437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458" y="16458"/>
              <a:ext cx="779883" cy="779883"/>
            </a:xfrm>
            <a:custGeom>
              <a:avLst/>
              <a:gdLst/>
              <a:ahLst/>
              <a:cxnLst/>
              <a:rect r="r" b="b" t="t" l="l"/>
              <a:pathLst>
                <a:path h="779883" w="779883">
                  <a:moveTo>
                    <a:pt x="426703" y="20303"/>
                  </a:moveTo>
                  <a:lnTo>
                    <a:pt x="759581" y="353181"/>
                  </a:lnTo>
                  <a:cubicBezTo>
                    <a:pt x="779884" y="373484"/>
                    <a:pt x="779884" y="406400"/>
                    <a:pt x="759581" y="426703"/>
                  </a:cubicBezTo>
                  <a:lnTo>
                    <a:pt x="426703" y="759581"/>
                  </a:lnTo>
                  <a:cubicBezTo>
                    <a:pt x="406400" y="779884"/>
                    <a:pt x="373484" y="779884"/>
                    <a:pt x="353181" y="759581"/>
                  </a:cubicBezTo>
                  <a:lnTo>
                    <a:pt x="20303" y="426703"/>
                  </a:lnTo>
                  <a:cubicBezTo>
                    <a:pt x="0" y="406400"/>
                    <a:pt x="0" y="373484"/>
                    <a:pt x="20303" y="353181"/>
                  </a:cubicBezTo>
                  <a:lnTo>
                    <a:pt x="353181" y="20303"/>
                  </a:lnTo>
                  <a:cubicBezTo>
                    <a:pt x="373484" y="0"/>
                    <a:pt x="406400" y="0"/>
                    <a:pt x="426703" y="20303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2700000">
            <a:off x="14140047" y="2322141"/>
            <a:ext cx="6672770" cy="9893211"/>
            <a:chOff x="0" y="0"/>
            <a:chExt cx="1757437" cy="2605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7437" cy="2605619"/>
            </a:xfrm>
            <a:custGeom>
              <a:avLst/>
              <a:gdLst/>
              <a:ahLst/>
              <a:cxnLst/>
              <a:rect r="r" b="b" t="t" l="l"/>
              <a:pathLst>
                <a:path h="2605619" w="1757437">
                  <a:moveTo>
                    <a:pt x="80056" y="0"/>
                  </a:moveTo>
                  <a:lnTo>
                    <a:pt x="1677382" y="0"/>
                  </a:lnTo>
                  <a:cubicBezTo>
                    <a:pt x="1721595" y="0"/>
                    <a:pt x="1757437" y="35842"/>
                    <a:pt x="1757437" y="80056"/>
                  </a:cubicBezTo>
                  <a:lnTo>
                    <a:pt x="1757437" y="2525564"/>
                  </a:lnTo>
                  <a:cubicBezTo>
                    <a:pt x="1757437" y="2546796"/>
                    <a:pt x="1749003" y="2567158"/>
                    <a:pt x="1733990" y="2582172"/>
                  </a:cubicBezTo>
                  <a:cubicBezTo>
                    <a:pt x="1718976" y="2597185"/>
                    <a:pt x="1698614" y="2605619"/>
                    <a:pt x="1677382" y="2605619"/>
                  </a:cubicBezTo>
                  <a:lnTo>
                    <a:pt x="80056" y="2605619"/>
                  </a:lnTo>
                  <a:cubicBezTo>
                    <a:pt x="35842" y="2605619"/>
                    <a:pt x="0" y="2569777"/>
                    <a:pt x="0" y="2525564"/>
                  </a:cubicBezTo>
                  <a:lnTo>
                    <a:pt x="0" y="80056"/>
                  </a:lnTo>
                  <a:cubicBezTo>
                    <a:pt x="0" y="35842"/>
                    <a:pt x="35842" y="0"/>
                    <a:pt x="80056" y="0"/>
                  </a:cubicBezTo>
                  <a:close/>
                </a:path>
              </a:pathLst>
            </a:custGeom>
            <a:solidFill>
              <a:srgbClr val="16213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57437" cy="264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3653174" y="-6235105"/>
            <a:ext cx="5253234" cy="7788572"/>
            <a:chOff x="0" y="0"/>
            <a:chExt cx="1383568" cy="20513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3568" cy="2051311"/>
            </a:xfrm>
            <a:custGeom>
              <a:avLst/>
              <a:gdLst/>
              <a:ahLst/>
              <a:cxnLst/>
              <a:rect r="r" b="b" t="t" l="l"/>
              <a:pathLst>
                <a:path h="2051311" w="1383568">
                  <a:moveTo>
                    <a:pt x="101688" y="0"/>
                  </a:moveTo>
                  <a:lnTo>
                    <a:pt x="1281879" y="0"/>
                  </a:lnTo>
                  <a:cubicBezTo>
                    <a:pt x="1308849" y="0"/>
                    <a:pt x="1334714" y="10714"/>
                    <a:pt x="1353784" y="29784"/>
                  </a:cubicBezTo>
                  <a:cubicBezTo>
                    <a:pt x="1372854" y="48854"/>
                    <a:pt x="1383568" y="74719"/>
                    <a:pt x="1383568" y="101688"/>
                  </a:cubicBezTo>
                  <a:lnTo>
                    <a:pt x="1383568" y="1949623"/>
                  </a:lnTo>
                  <a:cubicBezTo>
                    <a:pt x="1383568" y="2005784"/>
                    <a:pt x="1338040" y="2051311"/>
                    <a:pt x="1281879" y="2051311"/>
                  </a:cubicBezTo>
                  <a:lnTo>
                    <a:pt x="101688" y="2051311"/>
                  </a:lnTo>
                  <a:cubicBezTo>
                    <a:pt x="45527" y="2051311"/>
                    <a:pt x="0" y="2005784"/>
                    <a:pt x="0" y="1949623"/>
                  </a:cubicBezTo>
                  <a:lnTo>
                    <a:pt x="0" y="101688"/>
                  </a:lnTo>
                  <a:cubicBezTo>
                    <a:pt x="0" y="45527"/>
                    <a:pt x="45527" y="0"/>
                    <a:pt x="101688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83568" cy="2089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700000">
            <a:off x="12394917" y="3899214"/>
            <a:ext cx="6772928" cy="6739064"/>
          </a:xfrm>
          <a:custGeom>
            <a:avLst/>
            <a:gdLst/>
            <a:ahLst/>
            <a:cxnLst/>
            <a:rect r="r" b="b" t="t" l="l"/>
            <a:pathLst>
              <a:path h="6739064" w="6772928">
                <a:moveTo>
                  <a:pt x="0" y="0"/>
                </a:moveTo>
                <a:lnTo>
                  <a:pt x="6772928" y="0"/>
                </a:lnTo>
                <a:lnTo>
                  <a:pt x="6772928" y="6739064"/>
                </a:lnTo>
                <a:lnTo>
                  <a:pt x="0" y="6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16399" y="8290529"/>
            <a:ext cx="7004236" cy="1157288"/>
            <a:chOff x="0" y="0"/>
            <a:chExt cx="1844737" cy="304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4737" cy="304800"/>
            </a:xfrm>
            <a:custGeom>
              <a:avLst/>
              <a:gdLst/>
              <a:ahLst/>
              <a:cxnLst/>
              <a:rect r="r" b="b" t="t" l="l"/>
              <a:pathLst>
                <a:path h="304800" w="1844737">
                  <a:moveTo>
                    <a:pt x="30949" y="0"/>
                  </a:moveTo>
                  <a:lnTo>
                    <a:pt x="1813788" y="0"/>
                  </a:lnTo>
                  <a:cubicBezTo>
                    <a:pt x="1830881" y="0"/>
                    <a:pt x="1844737" y="13856"/>
                    <a:pt x="1844737" y="30949"/>
                  </a:cubicBezTo>
                  <a:lnTo>
                    <a:pt x="1844737" y="273851"/>
                  </a:lnTo>
                  <a:cubicBezTo>
                    <a:pt x="1844737" y="282059"/>
                    <a:pt x="1841476" y="289931"/>
                    <a:pt x="1835672" y="295735"/>
                  </a:cubicBezTo>
                  <a:cubicBezTo>
                    <a:pt x="1829868" y="301539"/>
                    <a:pt x="1821996" y="304800"/>
                    <a:pt x="1813788" y="304800"/>
                  </a:cubicBezTo>
                  <a:lnTo>
                    <a:pt x="30949" y="304800"/>
                  </a:lnTo>
                  <a:cubicBezTo>
                    <a:pt x="22741" y="304800"/>
                    <a:pt x="14869" y="301539"/>
                    <a:pt x="9065" y="295735"/>
                  </a:cubicBezTo>
                  <a:cubicBezTo>
                    <a:pt x="3261" y="289931"/>
                    <a:pt x="0" y="282059"/>
                    <a:pt x="0" y="273851"/>
                  </a:cubicBezTo>
                  <a:lnTo>
                    <a:pt x="0" y="30949"/>
                  </a:lnTo>
                  <a:cubicBezTo>
                    <a:pt x="0" y="22741"/>
                    <a:pt x="3261" y="14869"/>
                    <a:pt x="9065" y="9065"/>
                  </a:cubicBezTo>
                  <a:cubicBezTo>
                    <a:pt x="14869" y="3261"/>
                    <a:pt x="22741" y="0"/>
                    <a:pt x="30949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44737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19420" y="6959857"/>
            <a:ext cx="525422" cy="617778"/>
          </a:xfrm>
          <a:custGeom>
            <a:avLst/>
            <a:gdLst/>
            <a:ahLst/>
            <a:cxnLst/>
            <a:rect r="r" b="b" t="t" l="l"/>
            <a:pathLst>
              <a:path h="617778" w="525422">
                <a:moveTo>
                  <a:pt x="0" y="0"/>
                </a:moveTo>
                <a:lnTo>
                  <a:pt x="525421" y="0"/>
                </a:lnTo>
                <a:lnTo>
                  <a:pt x="525421" y="617778"/>
                </a:lnTo>
                <a:lnTo>
                  <a:pt x="0" y="61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76474" b="-13514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9442" y="15635"/>
            <a:ext cx="2792304" cy="2792304"/>
          </a:xfrm>
          <a:custGeom>
            <a:avLst/>
            <a:gdLst/>
            <a:ahLst/>
            <a:cxnLst/>
            <a:rect r="r" b="b" t="t" l="l"/>
            <a:pathLst>
              <a:path h="2792304" w="2792304">
                <a:moveTo>
                  <a:pt x="0" y="0"/>
                </a:moveTo>
                <a:lnTo>
                  <a:pt x="2792304" y="0"/>
                </a:lnTo>
                <a:lnTo>
                  <a:pt x="2792304" y="2792304"/>
                </a:lnTo>
                <a:lnTo>
                  <a:pt x="0" y="2792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48618" y="575259"/>
            <a:ext cx="3113984" cy="1694897"/>
          </a:xfrm>
          <a:custGeom>
            <a:avLst/>
            <a:gdLst/>
            <a:ahLst/>
            <a:cxnLst/>
            <a:rect r="r" b="b" t="t" l="l"/>
            <a:pathLst>
              <a:path h="1694897" w="3113984">
                <a:moveTo>
                  <a:pt x="0" y="0"/>
                </a:moveTo>
                <a:lnTo>
                  <a:pt x="3113983" y="0"/>
                </a:lnTo>
                <a:lnTo>
                  <a:pt x="3113983" y="1694897"/>
                </a:lnTo>
                <a:lnTo>
                  <a:pt x="0" y="1694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0254" y="3293207"/>
            <a:ext cx="9276525" cy="41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3"/>
              </a:lnSpc>
            </a:pPr>
            <a:r>
              <a:rPr lang="en-US" b="true" sz="9451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 LOCATION DE TROTTINETTES</a:t>
            </a:r>
          </a:p>
          <a:p>
            <a:pPr algn="ctr">
              <a:lnSpc>
                <a:spcPts val="5330"/>
              </a:lnSpc>
            </a:pPr>
            <a:r>
              <a:rPr lang="en-US" b="true" sz="5552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  <a:p>
            <a:pPr algn="ctr">
              <a:lnSpc>
                <a:spcPts val="9073"/>
              </a:lnSpc>
            </a:pPr>
            <a:r>
              <a:rPr lang="en-US" b="true" sz="9451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 TOKYO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6135" y="8699628"/>
            <a:ext cx="55847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9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Équipe Orchy3D – Pôle Data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55" r="0" b="-3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4470184" y="-694234"/>
            <a:ext cx="4588068" cy="4907024"/>
          </a:xfrm>
          <a:custGeom>
            <a:avLst/>
            <a:gdLst/>
            <a:ahLst/>
            <a:cxnLst/>
            <a:rect r="r" b="b" t="t" l="l"/>
            <a:pathLst>
              <a:path h="4907024" w="4588068">
                <a:moveTo>
                  <a:pt x="0" y="0"/>
                </a:moveTo>
                <a:lnTo>
                  <a:pt x="4588068" y="0"/>
                </a:lnTo>
                <a:lnTo>
                  <a:pt x="4588068" y="4907024"/>
                </a:lnTo>
                <a:lnTo>
                  <a:pt x="0" y="49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24447" y="3874770"/>
            <a:ext cx="668379" cy="761209"/>
          </a:xfrm>
          <a:custGeom>
            <a:avLst/>
            <a:gdLst/>
            <a:ahLst/>
            <a:cxnLst/>
            <a:rect r="r" b="b" t="t" l="l"/>
            <a:pathLst>
              <a:path h="761209" w="668379">
                <a:moveTo>
                  <a:pt x="0" y="0"/>
                </a:moveTo>
                <a:lnTo>
                  <a:pt x="668378" y="0"/>
                </a:lnTo>
                <a:lnTo>
                  <a:pt x="668378" y="761209"/>
                </a:lnTo>
                <a:lnTo>
                  <a:pt x="0" y="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8668" t="-79341" r="-95051" b="-811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832704" y="9096375"/>
            <a:ext cx="2455296" cy="2455296"/>
          </a:xfrm>
          <a:custGeom>
            <a:avLst/>
            <a:gdLst/>
            <a:ahLst/>
            <a:cxnLst/>
            <a:rect r="r" b="b" t="t" l="l"/>
            <a:pathLst>
              <a:path h="2455296" w="2455296">
                <a:moveTo>
                  <a:pt x="0" y="0"/>
                </a:moveTo>
                <a:lnTo>
                  <a:pt x="2455296" y="0"/>
                </a:lnTo>
                <a:lnTo>
                  <a:pt x="2455296" y="2455296"/>
                </a:lnTo>
                <a:lnTo>
                  <a:pt x="0" y="245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5105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74620"/>
            <a:ext cx="13129975" cy="6991712"/>
          </a:xfrm>
          <a:custGeom>
            <a:avLst/>
            <a:gdLst/>
            <a:ahLst/>
            <a:cxnLst/>
            <a:rect r="r" b="b" t="t" l="l"/>
            <a:pathLst>
              <a:path h="6991712" w="13129975">
                <a:moveTo>
                  <a:pt x="0" y="0"/>
                </a:moveTo>
                <a:lnTo>
                  <a:pt x="13129975" y="0"/>
                </a:lnTo>
                <a:lnTo>
                  <a:pt x="13129975" y="6991712"/>
                </a:lnTo>
                <a:lnTo>
                  <a:pt x="0" y="69917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73036" y="653351"/>
            <a:ext cx="8485600" cy="150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Analyse statistique et visualisations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22" r="0" b="-20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6895" y="3407369"/>
            <a:ext cx="7663455" cy="5271893"/>
            <a:chOff x="0" y="0"/>
            <a:chExt cx="2018359" cy="13884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18359" cy="1388482"/>
            </a:xfrm>
            <a:custGeom>
              <a:avLst/>
              <a:gdLst/>
              <a:ahLst/>
              <a:cxnLst/>
              <a:rect r="r" b="b" t="t" l="l"/>
              <a:pathLst>
                <a:path h="1388482" w="2018359">
                  <a:moveTo>
                    <a:pt x="28287" y="0"/>
                  </a:moveTo>
                  <a:lnTo>
                    <a:pt x="1990072" y="0"/>
                  </a:lnTo>
                  <a:cubicBezTo>
                    <a:pt x="1997574" y="0"/>
                    <a:pt x="2004769" y="2980"/>
                    <a:pt x="2010074" y="8285"/>
                  </a:cubicBezTo>
                  <a:cubicBezTo>
                    <a:pt x="2015378" y="13590"/>
                    <a:pt x="2018359" y="20785"/>
                    <a:pt x="2018359" y="28287"/>
                  </a:cubicBezTo>
                  <a:lnTo>
                    <a:pt x="2018359" y="1360196"/>
                  </a:lnTo>
                  <a:cubicBezTo>
                    <a:pt x="2018359" y="1367698"/>
                    <a:pt x="2015378" y="1374892"/>
                    <a:pt x="2010074" y="1380197"/>
                  </a:cubicBezTo>
                  <a:cubicBezTo>
                    <a:pt x="2004769" y="1385502"/>
                    <a:pt x="1997574" y="1388482"/>
                    <a:pt x="1990072" y="1388482"/>
                  </a:cubicBezTo>
                  <a:lnTo>
                    <a:pt x="28287" y="1388482"/>
                  </a:lnTo>
                  <a:cubicBezTo>
                    <a:pt x="20785" y="1388482"/>
                    <a:pt x="13590" y="1385502"/>
                    <a:pt x="8285" y="1380197"/>
                  </a:cubicBezTo>
                  <a:cubicBezTo>
                    <a:pt x="2980" y="1374892"/>
                    <a:pt x="0" y="1367698"/>
                    <a:pt x="0" y="1360196"/>
                  </a:cubicBezTo>
                  <a:lnTo>
                    <a:pt x="0" y="28287"/>
                  </a:lnTo>
                  <a:cubicBezTo>
                    <a:pt x="0" y="20785"/>
                    <a:pt x="2980" y="13590"/>
                    <a:pt x="8285" y="8285"/>
                  </a:cubicBezTo>
                  <a:cubicBezTo>
                    <a:pt x="13590" y="2980"/>
                    <a:pt x="20785" y="0"/>
                    <a:pt x="28287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18359" cy="142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700000">
            <a:off x="2684118" y="-536832"/>
            <a:ext cx="3667316" cy="4114800"/>
          </a:xfrm>
          <a:custGeom>
            <a:avLst/>
            <a:gdLst/>
            <a:ahLst/>
            <a:cxnLst/>
            <a:rect r="r" b="b" t="t" l="l"/>
            <a:pathLst>
              <a:path h="4114800" w="3667316">
                <a:moveTo>
                  <a:pt x="0" y="0"/>
                </a:moveTo>
                <a:lnTo>
                  <a:pt x="3667315" y="0"/>
                </a:lnTo>
                <a:lnTo>
                  <a:pt x="36673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00000">
            <a:off x="16463355" y="7445277"/>
            <a:ext cx="4032665" cy="4032665"/>
          </a:xfrm>
          <a:custGeom>
            <a:avLst/>
            <a:gdLst/>
            <a:ahLst/>
            <a:cxnLst/>
            <a:rect r="r" b="b" t="t" l="l"/>
            <a:pathLst>
              <a:path h="4032665" w="4032665">
                <a:moveTo>
                  <a:pt x="0" y="0"/>
                </a:moveTo>
                <a:lnTo>
                  <a:pt x="4032665" y="0"/>
                </a:lnTo>
                <a:lnTo>
                  <a:pt x="4032665" y="4032665"/>
                </a:lnTo>
                <a:lnTo>
                  <a:pt x="0" y="4032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-2245748" y="662178"/>
            <a:ext cx="8962643" cy="89626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605" y="18605"/>
              <a:ext cx="775589" cy="775589"/>
            </a:xfrm>
            <a:custGeom>
              <a:avLst/>
              <a:gdLst/>
              <a:ahLst/>
              <a:cxnLst/>
              <a:rect r="r" b="b" t="t" l="l"/>
              <a:pathLst>
                <a:path h="775589" w="775589">
                  <a:moveTo>
                    <a:pt x="419556" y="13156"/>
                  </a:moveTo>
                  <a:lnTo>
                    <a:pt x="762434" y="356034"/>
                  </a:lnTo>
                  <a:cubicBezTo>
                    <a:pt x="770857" y="364457"/>
                    <a:pt x="775590" y="375882"/>
                    <a:pt x="775590" y="387795"/>
                  </a:cubicBezTo>
                  <a:cubicBezTo>
                    <a:pt x="775590" y="399708"/>
                    <a:pt x="770857" y="411133"/>
                    <a:pt x="762434" y="419556"/>
                  </a:cubicBezTo>
                  <a:lnTo>
                    <a:pt x="419556" y="762434"/>
                  </a:lnTo>
                  <a:cubicBezTo>
                    <a:pt x="411133" y="770857"/>
                    <a:pt x="399708" y="775590"/>
                    <a:pt x="387795" y="775590"/>
                  </a:cubicBezTo>
                  <a:cubicBezTo>
                    <a:pt x="375882" y="775590"/>
                    <a:pt x="364457" y="770857"/>
                    <a:pt x="356034" y="762434"/>
                  </a:cubicBezTo>
                  <a:lnTo>
                    <a:pt x="13156" y="419556"/>
                  </a:lnTo>
                  <a:cubicBezTo>
                    <a:pt x="4733" y="411133"/>
                    <a:pt x="0" y="399708"/>
                    <a:pt x="0" y="387795"/>
                  </a:cubicBezTo>
                  <a:cubicBezTo>
                    <a:pt x="0" y="375882"/>
                    <a:pt x="4733" y="364457"/>
                    <a:pt x="13156" y="356034"/>
                  </a:cubicBezTo>
                  <a:lnTo>
                    <a:pt x="356034" y="13156"/>
                  </a:lnTo>
                  <a:cubicBezTo>
                    <a:pt x="364457" y="4733"/>
                    <a:pt x="375882" y="0"/>
                    <a:pt x="387795" y="0"/>
                  </a:cubicBezTo>
                  <a:cubicBezTo>
                    <a:pt x="399708" y="0"/>
                    <a:pt x="411133" y="4733"/>
                    <a:pt x="419556" y="13156"/>
                  </a:cubicBezTo>
                  <a:close/>
                </a:path>
              </a:pathLst>
            </a:custGeom>
            <a:blipFill>
              <a:blip r:embed="rId7"/>
              <a:stretch>
                <a:fillRect l="-16666" t="0" r="-1666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7259300" y="-733520"/>
            <a:ext cx="1467040" cy="1467040"/>
          </a:xfrm>
          <a:custGeom>
            <a:avLst/>
            <a:gdLst/>
            <a:ahLst/>
            <a:cxnLst/>
            <a:rect r="r" b="b" t="t" l="l"/>
            <a:pathLst>
              <a:path h="1467040" w="1467040">
                <a:moveTo>
                  <a:pt x="0" y="0"/>
                </a:moveTo>
                <a:lnTo>
                  <a:pt x="1467040" y="0"/>
                </a:lnTo>
                <a:lnTo>
                  <a:pt x="1467040" y="1467040"/>
                </a:lnTo>
                <a:lnTo>
                  <a:pt x="0" y="14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73640" y="8215101"/>
            <a:ext cx="464162" cy="464162"/>
          </a:xfrm>
          <a:custGeom>
            <a:avLst/>
            <a:gdLst/>
            <a:ahLst/>
            <a:cxnLst/>
            <a:rect r="r" b="b" t="t" l="l"/>
            <a:pathLst>
              <a:path h="464162" w="464162">
                <a:moveTo>
                  <a:pt x="0" y="0"/>
                </a:moveTo>
                <a:lnTo>
                  <a:pt x="464162" y="0"/>
                </a:lnTo>
                <a:lnTo>
                  <a:pt x="464162" y="464162"/>
                </a:lnTo>
                <a:lnTo>
                  <a:pt x="0" y="464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56099" y="3964008"/>
            <a:ext cx="2817743" cy="40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Température : </a:t>
            </a:r>
          </a:p>
          <a:p>
            <a:pPr algn="l">
              <a:lnSpc>
                <a:spcPts val="4649"/>
              </a:lnSpc>
            </a:pPr>
          </a:p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Pluie/neige :  </a:t>
            </a:r>
          </a:p>
          <a:p>
            <a:pPr algn="l">
              <a:lnSpc>
                <a:spcPts val="4649"/>
              </a:lnSpc>
            </a:pPr>
          </a:p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Vent : </a:t>
            </a:r>
          </a:p>
          <a:p>
            <a:pPr algn="l">
              <a:lnSpc>
                <a:spcPts val="4649"/>
              </a:lnSpc>
            </a:pPr>
          </a:p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Visibilité : </a:t>
            </a:r>
          </a:p>
        </p:txBody>
      </p:sp>
      <p:grpSp>
        <p:nvGrpSpPr>
          <p:cNvPr name="Group 13" id="13"/>
          <p:cNvGrpSpPr/>
          <p:nvPr/>
        </p:nvGrpSpPr>
        <p:grpSpPr>
          <a:xfrm rot="-9381682">
            <a:off x="7042168" y="3962088"/>
            <a:ext cx="454002" cy="619747"/>
            <a:chOff x="0" y="0"/>
            <a:chExt cx="569377" cy="7772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9377" cy="777242"/>
            </a:xfrm>
            <a:custGeom>
              <a:avLst/>
              <a:gdLst/>
              <a:ahLst/>
              <a:cxnLst/>
              <a:rect r="r" b="b" t="t" l="l"/>
              <a:pathLst>
                <a:path h="777242" w="569377">
                  <a:moveTo>
                    <a:pt x="284688" y="777242"/>
                  </a:moveTo>
                  <a:lnTo>
                    <a:pt x="0" y="370842"/>
                  </a:lnTo>
                  <a:lnTo>
                    <a:pt x="203200" y="370842"/>
                  </a:lnTo>
                  <a:lnTo>
                    <a:pt x="203200" y="0"/>
                  </a:lnTo>
                  <a:lnTo>
                    <a:pt x="366177" y="0"/>
                  </a:lnTo>
                  <a:lnTo>
                    <a:pt x="366177" y="370842"/>
                  </a:lnTo>
                  <a:lnTo>
                    <a:pt x="569377" y="370842"/>
                  </a:lnTo>
                  <a:lnTo>
                    <a:pt x="284688" y="777242"/>
                  </a:lnTo>
                  <a:close/>
                </a:path>
              </a:pathLst>
            </a:custGeom>
            <a:gradFill rotWithShape="true">
              <a:gsLst>
                <a:gs pos="0">
                  <a:srgbClr val="8BE0FF">
                    <a:alpha val="100000"/>
                  </a:srgbClr>
                </a:gs>
                <a:gs pos="100000">
                  <a:srgbClr val="CD322A">
                    <a:alpha val="100000"/>
                  </a:srgbClr>
                </a:gs>
              </a:gsLst>
              <a:lin ang="54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76200"/>
              <a:ext cx="162977" cy="75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9381682">
            <a:off x="6996895" y="7530335"/>
            <a:ext cx="454002" cy="619747"/>
            <a:chOff x="0" y="0"/>
            <a:chExt cx="569377" cy="7772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9377" cy="777242"/>
            </a:xfrm>
            <a:custGeom>
              <a:avLst/>
              <a:gdLst/>
              <a:ahLst/>
              <a:cxnLst/>
              <a:rect r="r" b="b" t="t" l="l"/>
              <a:pathLst>
                <a:path h="777242" w="569377">
                  <a:moveTo>
                    <a:pt x="284688" y="777242"/>
                  </a:moveTo>
                  <a:lnTo>
                    <a:pt x="0" y="370842"/>
                  </a:lnTo>
                  <a:lnTo>
                    <a:pt x="203200" y="370842"/>
                  </a:lnTo>
                  <a:lnTo>
                    <a:pt x="203200" y="0"/>
                  </a:lnTo>
                  <a:lnTo>
                    <a:pt x="366177" y="0"/>
                  </a:lnTo>
                  <a:lnTo>
                    <a:pt x="366177" y="370842"/>
                  </a:lnTo>
                  <a:lnTo>
                    <a:pt x="569377" y="370842"/>
                  </a:lnTo>
                  <a:lnTo>
                    <a:pt x="284688" y="777242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49500"/>
                  </a:srgbClr>
                </a:gs>
                <a:gs pos="100000">
                  <a:srgbClr val="E5E5EB">
                    <a:alpha val="100000"/>
                  </a:srgbClr>
                </a:gs>
              </a:gsLst>
              <a:lin ang="54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76200"/>
              <a:ext cx="162977" cy="75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9381682">
            <a:off x="6996895" y="5208519"/>
            <a:ext cx="454002" cy="619747"/>
            <a:chOff x="0" y="0"/>
            <a:chExt cx="569377" cy="7772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9377" cy="777242"/>
            </a:xfrm>
            <a:custGeom>
              <a:avLst/>
              <a:gdLst/>
              <a:ahLst/>
              <a:cxnLst/>
              <a:rect r="r" b="b" t="t" l="l"/>
              <a:pathLst>
                <a:path h="777242" w="569377">
                  <a:moveTo>
                    <a:pt x="284688" y="777242"/>
                  </a:moveTo>
                  <a:lnTo>
                    <a:pt x="0" y="370842"/>
                  </a:lnTo>
                  <a:lnTo>
                    <a:pt x="203200" y="370842"/>
                  </a:lnTo>
                  <a:lnTo>
                    <a:pt x="203200" y="0"/>
                  </a:lnTo>
                  <a:lnTo>
                    <a:pt x="366177" y="0"/>
                  </a:lnTo>
                  <a:lnTo>
                    <a:pt x="366177" y="370842"/>
                  </a:lnTo>
                  <a:lnTo>
                    <a:pt x="569377" y="370842"/>
                  </a:lnTo>
                  <a:lnTo>
                    <a:pt x="284688" y="777242"/>
                  </a:lnTo>
                  <a:close/>
                </a:path>
              </a:pathLst>
            </a:custGeom>
            <a:gradFill rotWithShape="true">
              <a:gsLst>
                <a:gs pos="0">
                  <a:srgbClr val="45A4E9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-76200"/>
              <a:ext cx="162977" cy="75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9381682">
            <a:off x="6996895" y="6369427"/>
            <a:ext cx="454002" cy="619747"/>
            <a:chOff x="0" y="0"/>
            <a:chExt cx="569377" cy="7772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9377" cy="777242"/>
            </a:xfrm>
            <a:custGeom>
              <a:avLst/>
              <a:gdLst/>
              <a:ahLst/>
              <a:cxnLst/>
              <a:rect r="r" b="b" t="t" l="l"/>
              <a:pathLst>
                <a:path h="777242" w="569377">
                  <a:moveTo>
                    <a:pt x="284688" y="777242"/>
                  </a:moveTo>
                  <a:lnTo>
                    <a:pt x="0" y="370842"/>
                  </a:lnTo>
                  <a:lnTo>
                    <a:pt x="203200" y="370842"/>
                  </a:lnTo>
                  <a:lnTo>
                    <a:pt x="203200" y="0"/>
                  </a:lnTo>
                  <a:lnTo>
                    <a:pt x="366177" y="0"/>
                  </a:lnTo>
                  <a:lnTo>
                    <a:pt x="366177" y="370842"/>
                  </a:lnTo>
                  <a:lnTo>
                    <a:pt x="569377" y="370842"/>
                  </a:lnTo>
                  <a:lnTo>
                    <a:pt x="284688" y="777242"/>
                  </a:lnTo>
                  <a:close/>
                </a:path>
              </a:pathLst>
            </a:custGeom>
            <a:gradFill rotWithShape="true">
              <a:gsLst>
                <a:gs pos="0">
                  <a:srgbClr val="00BF63">
                    <a:alpha val="100000"/>
                  </a:srgbClr>
                </a:gs>
                <a:gs pos="100000">
                  <a:srgbClr val="62CDC7">
                    <a:alpha val="100000"/>
                  </a:srgbClr>
                </a:gs>
              </a:gsLst>
              <a:lin ang="54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203200" y="-76200"/>
              <a:ext cx="162977" cy="751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507192" y="3786187"/>
            <a:ext cx="971549" cy="971549"/>
          </a:xfrm>
          <a:custGeom>
            <a:avLst/>
            <a:gdLst/>
            <a:ahLst/>
            <a:cxnLst/>
            <a:rect r="r" b="b" t="t" l="l"/>
            <a:pathLst>
              <a:path h="971549" w="971549">
                <a:moveTo>
                  <a:pt x="0" y="0"/>
                </a:moveTo>
                <a:lnTo>
                  <a:pt x="971549" y="0"/>
                </a:lnTo>
                <a:lnTo>
                  <a:pt x="971549" y="971549"/>
                </a:lnTo>
                <a:lnTo>
                  <a:pt x="0" y="971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513255" y="5282557"/>
            <a:ext cx="971549" cy="324255"/>
          </a:xfrm>
          <a:custGeom>
            <a:avLst/>
            <a:gdLst/>
            <a:ahLst/>
            <a:cxnLst/>
            <a:rect r="r" b="b" t="t" l="l"/>
            <a:pathLst>
              <a:path h="324255" w="971549">
                <a:moveTo>
                  <a:pt x="0" y="0"/>
                </a:moveTo>
                <a:lnTo>
                  <a:pt x="971549" y="0"/>
                </a:lnTo>
                <a:lnTo>
                  <a:pt x="971549" y="324255"/>
                </a:lnTo>
                <a:lnTo>
                  <a:pt x="0" y="3242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730897" y="2177793"/>
            <a:ext cx="7897266" cy="99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8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Resultats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37442" y="4930664"/>
            <a:ext cx="1927122" cy="199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Nombre de locations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507192" y="7354433"/>
            <a:ext cx="971549" cy="971549"/>
          </a:xfrm>
          <a:custGeom>
            <a:avLst/>
            <a:gdLst/>
            <a:ahLst/>
            <a:cxnLst/>
            <a:rect r="r" b="b" t="t" l="l"/>
            <a:pathLst>
              <a:path h="971549" w="971549">
                <a:moveTo>
                  <a:pt x="0" y="0"/>
                </a:moveTo>
                <a:lnTo>
                  <a:pt x="971549" y="0"/>
                </a:lnTo>
                <a:lnTo>
                  <a:pt x="971549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507192" y="6517173"/>
            <a:ext cx="971549" cy="324255"/>
          </a:xfrm>
          <a:custGeom>
            <a:avLst/>
            <a:gdLst/>
            <a:ahLst/>
            <a:cxnLst/>
            <a:rect r="r" b="b" t="t" l="l"/>
            <a:pathLst>
              <a:path h="324255" w="971549">
                <a:moveTo>
                  <a:pt x="0" y="0"/>
                </a:moveTo>
                <a:lnTo>
                  <a:pt x="971549" y="0"/>
                </a:lnTo>
                <a:lnTo>
                  <a:pt x="971549" y="324255"/>
                </a:lnTo>
                <a:lnTo>
                  <a:pt x="0" y="3242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88764" y="6725663"/>
            <a:ext cx="5534508" cy="1336874"/>
            <a:chOff x="0" y="0"/>
            <a:chExt cx="168245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2450" cy="406400"/>
            </a:xfrm>
            <a:custGeom>
              <a:avLst/>
              <a:gdLst/>
              <a:ahLst/>
              <a:cxnLst/>
              <a:rect r="r" b="b" t="t" l="l"/>
              <a:pathLst>
                <a:path h="406400" w="1682450">
                  <a:moveTo>
                    <a:pt x="1479250" y="0"/>
                  </a:moveTo>
                  <a:cubicBezTo>
                    <a:pt x="1591475" y="0"/>
                    <a:pt x="1682450" y="90976"/>
                    <a:pt x="1682450" y="203200"/>
                  </a:cubicBezTo>
                  <a:cubicBezTo>
                    <a:pt x="1682450" y="315424"/>
                    <a:pt x="1591475" y="406400"/>
                    <a:pt x="14792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8245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03633" y="5553469"/>
            <a:ext cx="6155667" cy="1459867"/>
            <a:chOff x="0" y="0"/>
            <a:chExt cx="2128582" cy="504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8582" cy="504811"/>
            </a:xfrm>
            <a:custGeom>
              <a:avLst/>
              <a:gdLst/>
              <a:ahLst/>
              <a:cxnLst/>
              <a:rect r="r" b="b" t="t" l="l"/>
              <a:pathLst>
                <a:path h="504811" w="2128582">
                  <a:moveTo>
                    <a:pt x="1925382" y="0"/>
                  </a:moveTo>
                  <a:cubicBezTo>
                    <a:pt x="2037606" y="0"/>
                    <a:pt x="2128582" y="113006"/>
                    <a:pt x="2128582" y="252405"/>
                  </a:cubicBezTo>
                  <a:cubicBezTo>
                    <a:pt x="2128582" y="391805"/>
                    <a:pt x="2037606" y="504811"/>
                    <a:pt x="1925382" y="504811"/>
                  </a:cubicBezTo>
                  <a:lnTo>
                    <a:pt x="203200" y="504811"/>
                  </a:lnTo>
                  <a:cubicBezTo>
                    <a:pt x="90976" y="504811"/>
                    <a:pt x="0" y="391805"/>
                    <a:pt x="0" y="252405"/>
                  </a:cubicBezTo>
                  <a:cubicBezTo>
                    <a:pt x="0" y="1130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28582" cy="561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4348" y="3797172"/>
            <a:ext cx="5613196" cy="1175272"/>
            <a:chOff x="0" y="0"/>
            <a:chExt cx="19410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1000" cy="406400"/>
            </a:xfrm>
            <a:custGeom>
              <a:avLst/>
              <a:gdLst/>
              <a:ahLst/>
              <a:cxnLst/>
              <a:rect r="r" b="b" t="t" l="l"/>
              <a:pathLst>
                <a:path h="406400" w="1941000">
                  <a:moveTo>
                    <a:pt x="1737800" y="0"/>
                  </a:moveTo>
                  <a:cubicBezTo>
                    <a:pt x="1850024" y="0"/>
                    <a:pt x="1941000" y="90976"/>
                    <a:pt x="1941000" y="203200"/>
                  </a:cubicBezTo>
                  <a:cubicBezTo>
                    <a:pt x="1941000" y="315424"/>
                    <a:pt x="1850024" y="406400"/>
                    <a:pt x="17378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410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47974" y="7389336"/>
            <a:ext cx="5279570" cy="1332173"/>
            <a:chOff x="0" y="0"/>
            <a:chExt cx="1825635" cy="4606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25634" cy="460655"/>
            </a:xfrm>
            <a:custGeom>
              <a:avLst/>
              <a:gdLst/>
              <a:ahLst/>
              <a:cxnLst/>
              <a:rect r="r" b="b" t="t" l="l"/>
              <a:pathLst>
                <a:path h="460655" w="1825634">
                  <a:moveTo>
                    <a:pt x="1622435" y="0"/>
                  </a:moveTo>
                  <a:cubicBezTo>
                    <a:pt x="1734659" y="0"/>
                    <a:pt x="1825634" y="103121"/>
                    <a:pt x="1825634" y="230328"/>
                  </a:cubicBezTo>
                  <a:cubicBezTo>
                    <a:pt x="1825634" y="357534"/>
                    <a:pt x="1734659" y="460655"/>
                    <a:pt x="1622435" y="460655"/>
                  </a:cubicBezTo>
                  <a:lnTo>
                    <a:pt x="203200" y="460655"/>
                  </a:lnTo>
                  <a:cubicBezTo>
                    <a:pt x="90976" y="460655"/>
                    <a:pt x="0" y="357534"/>
                    <a:pt x="0" y="230328"/>
                  </a:cubicBezTo>
                  <a:cubicBezTo>
                    <a:pt x="0" y="1031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25635" cy="517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-5400000">
            <a:off x="-3062287" y="5119688"/>
            <a:ext cx="8229600" cy="0"/>
          </a:xfrm>
          <a:prstGeom prst="line">
            <a:avLst/>
          </a:prstGeom>
          <a:ln cap="flat" w="47625">
            <a:solidFill>
              <a:srgbClr val="1619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912845" y="4604266"/>
            <a:ext cx="279336" cy="27933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32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299320" y="2201185"/>
            <a:ext cx="2686853" cy="56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b="true" sz="35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99801" y="6816250"/>
            <a:ext cx="4112434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Possible incomplétude de certaines variables météo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6397" y="7484686"/>
            <a:ext cx="402781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Intégration d’autres facteurs(évenements particulers, pollution, etc,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6868" y="5705552"/>
            <a:ext cx="5177377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Poursuivre l’analyse statistique (prédiction du nombre de locations)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7680" y="4015614"/>
            <a:ext cx="432653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Améliorer la robustesse du script d’automatisation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299320" y="4063082"/>
            <a:ext cx="5613196" cy="1290126"/>
            <a:chOff x="0" y="0"/>
            <a:chExt cx="1941000" cy="4461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41000" cy="446116"/>
            </a:xfrm>
            <a:custGeom>
              <a:avLst/>
              <a:gdLst/>
              <a:ahLst/>
              <a:cxnLst/>
              <a:rect r="r" b="b" t="t" l="l"/>
              <a:pathLst>
                <a:path h="446116" w="1941000">
                  <a:moveTo>
                    <a:pt x="1737800" y="0"/>
                  </a:moveTo>
                  <a:cubicBezTo>
                    <a:pt x="1850024" y="0"/>
                    <a:pt x="1941000" y="99866"/>
                    <a:pt x="1941000" y="223058"/>
                  </a:cubicBezTo>
                  <a:cubicBezTo>
                    <a:pt x="1941000" y="346249"/>
                    <a:pt x="1850024" y="446116"/>
                    <a:pt x="1737800" y="446116"/>
                  </a:cubicBezTo>
                  <a:lnTo>
                    <a:pt x="203200" y="446116"/>
                  </a:lnTo>
                  <a:cubicBezTo>
                    <a:pt x="90976" y="446116"/>
                    <a:pt x="0" y="346249"/>
                    <a:pt x="0" y="223058"/>
                  </a:cubicBezTo>
                  <a:cubicBezTo>
                    <a:pt x="0" y="998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1206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941000" cy="503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951515" y="4158886"/>
            <a:ext cx="4409006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Volume de données important =&gt; besoin d’optimisation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30279" y="864264"/>
            <a:ext cx="12407098" cy="78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Limites et perspectives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57850" y="2201185"/>
            <a:ext cx="3014468" cy="56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b="true" sz="355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Perspectives 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2700000">
            <a:off x="15083292" y="-481413"/>
            <a:ext cx="3667316" cy="4114800"/>
          </a:xfrm>
          <a:custGeom>
            <a:avLst/>
            <a:gdLst/>
            <a:ahLst/>
            <a:cxnLst/>
            <a:rect r="r" b="b" t="t" l="l"/>
            <a:pathLst>
              <a:path h="4114800" w="3667316">
                <a:moveTo>
                  <a:pt x="0" y="0"/>
                </a:moveTo>
                <a:lnTo>
                  <a:pt x="3667316" y="0"/>
                </a:lnTo>
                <a:lnTo>
                  <a:pt x="36673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-5400000">
            <a:off x="-59552" y="-438340"/>
            <a:ext cx="1467040" cy="1467040"/>
          </a:xfrm>
          <a:custGeom>
            <a:avLst/>
            <a:gdLst/>
            <a:ahLst/>
            <a:cxnLst/>
            <a:rect r="r" b="b" t="t" l="l"/>
            <a:pathLst>
              <a:path h="1467040" w="1467040">
                <a:moveTo>
                  <a:pt x="0" y="0"/>
                </a:moveTo>
                <a:lnTo>
                  <a:pt x="1467041" y="0"/>
                </a:lnTo>
                <a:lnTo>
                  <a:pt x="1467041" y="1467040"/>
                </a:lnTo>
                <a:lnTo>
                  <a:pt x="0" y="146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51" r="0" b="-410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7645" y="1077023"/>
            <a:ext cx="728738" cy="669528"/>
          </a:xfrm>
          <a:custGeom>
            <a:avLst/>
            <a:gdLst/>
            <a:ahLst/>
            <a:cxnLst/>
            <a:rect r="r" b="b" t="t" l="l"/>
            <a:pathLst>
              <a:path h="669528" w="728738">
                <a:moveTo>
                  <a:pt x="0" y="0"/>
                </a:moveTo>
                <a:lnTo>
                  <a:pt x="728739" y="0"/>
                </a:lnTo>
                <a:lnTo>
                  <a:pt x="728739" y="669529"/>
                </a:lnTo>
                <a:lnTo>
                  <a:pt x="0" y="669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2700000">
            <a:off x="-2415580" y="3113681"/>
            <a:ext cx="6289557" cy="9893211"/>
            <a:chOff x="0" y="0"/>
            <a:chExt cx="1656509" cy="26056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6509" cy="2605619"/>
            </a:xfrm>
            <a:custGeom>
              <a:avLst/>
              <a:gdLst/>
              <a:ahLst/>
              <a:cxnLst/>
              <a:rect r="r" b="b" t="t" l="l"/>
              <a:pathLst>
                <a:path h="2605619" w="1656509">
                  <a:moveTo>
                    <a:pt x="84933" y="0"/>
                  </a:moveTo>
                  <a:lnTo>
                    <a:pt x="1571575" y="0"/>
                  </a:lnTo>
                  <a:cubicBezTo>
                    <a:pt x="1618483" y="0"/>
                    <a:pt x="1656509" y="38026"/>
                    <a:pt x="1656509" y="84933"/>
                  </a:cubicBezTo>
                  <a:lnTo>
                    <a:pt x="1656509" y="2520686"/>
                  </a:lnTo>
                  <a:cubicBezTo>
                    <a:pt x="1656509" y="2567593"/>
                    <a:pt x="1618483" y="2605619"/>
                    <a:pt x="1571575" y="2605619"/>
                  </a:cubicBezTo>
                  <a:lnTo>
                    <a:pt x="84933" y="2605619"/>
                  </a:lnTo>
                  <a:cubicBezTo>
                    <a:pt x="38026" y="2605619"/>
                    <a:pt x="0" y="2567593"/>
                    <a:pt x="0" y="2520686"/>
                  </a:cubicBezTo>
                  <a:lnTo>
                    <a:pt x="0" y="84933"/>
                  </a:lnTo>
                  <a:cubicBezTo>
                    <a:pt x="0" y="38026"/>
                    <a:pt x="38026" y="0"/>
                    <a:pt x="84933" y="0"/>
                  </a:cubicBezTo>
                  <a:close/>
                </a:path>
              </a:pathLst>
            </a:custGeom>
            <a:solidFill>
              <a:srgbClr val="1621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6509" cy="264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2700000">
            <a:off x="-329018" y="3657269"/>
            <a:ext cx="6366065" cy="6366065"/>
          </a:xfrm>
          <a:custGeom>
            <a:avLst/>
            <a:gdLst/>
            <a:ahLst/>
            <a:cxnLst/>
            <a:rect r="r" b="b" t="t" l="l"/>
            <a:pathLst>
              <a:path h="6366065" w="6366065">
                <a:moveTo>
                  <a:pt x="0" y="0"/>
                </a:moveTo>
                <a:lnTo>
                  <a:pt x="6366065" y="0"/>
                </a:lnTo>
                <a:lnTo>
                  <a:pt x="6366065" y="6366065"/>
                </a:lnTo>
                <a:lnTo>
                  <a:pt x="0" y="6366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2700000">
            <a:off x="15744147" y="-1225919"/>
            <a:ext cx="4346803" cy="4605884"/>
          </a:xfrm>
          <a:custGeom>
            <a:avLst/>
            <a:gdLst/>
            <a:ahLst/>
            <a:cxnLst/>
            <a:rect r="r" b="b" t="t" l="l"/>
            <a:pathLst>
              <a:path h="4605884" w="4346803">
                <a:moveTo>
                  <a:pt x="0" y="0"/>
                </a:moveTo>
                <a:lnTo>
                  <a:pt x="4346803" y="0"/>
                </a:lnTo>
                <a:lnTo>
                  <a:pt x="4346803" y="4605884"/>
                </a:lnTo>
                <a:lnTo>
                  <a:pt x="0" y="46058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395298" y="8305697"/>
            <a:ext cx="522287" cy="522287"/>
          </a:xfrm>
          <a:custGeom>
            <a:avLst/>
            <a:gdLst/>
            <a:ahLst/>
            <a:cxnLst/>
            <a:rect r="r" b="b" t="t" l="l"/>
            <a:pathLst>
              <a:path h="522287" w="522287">
                <a:moveTo>
                  <a:pt x="0" y="0"/>
                </a:moveTo>
                <a:lnTo>
                  <a:pt x="522287" y="0"/>
                </a:lnTo>
                <a:lnTo>
                  <a:pt x="522287" y="522287"/>
                </a:lnTo>
                <a:lnTo>
                  <a:pt x="0" y="5222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06334" y="9378457"/>
            <a:ext cx="1963332" cy="1963332"/>
          </a:xfrm>
          <a:custGeom>
            <a:avLst/>
            <a:gdLst/>
            <a:ahLst/>
            <a:cxnLst/>
            <a:rect r="r" b="b" t="t" l="l"/>
            <a:pathLst>
              <a:path h="1963332" w="1963332">
                <a:moveTo>
                  <a:pt x="0" y="0"/>
                </a:moveTo>
                <a:lnTo>
                  <a:pt x="1963332" y="0"/>
                </a:lnTo>
                <a:lnTo>
                  <a:pt x="1963332" y="1963333"/>
                </a:lnTo>
                <a:lnTo>
                  <a:pt x="0" y="19633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88212" y="3979775"/>
            <a:ext cx="530304" cy="525001"/>
          </a:xfrm>
          <a:custGeom>
            <a:avLst/>
            <a:gdLst/>
            <a:ahLst/>
            <a:cxnLst/>
            <a:rect r="r" b="b" t="t" l="l"/>
            <a:pathLst>
              <a:path h="525001" w="530304">
                <a:moveTo>
                  <a:pt x="0" y="0"/>
                </a:moveTo>
                <a:lnTo>
                  <a:pt x="530305" y="0"/>
                </a:lnTo>
                <a:lnTo>
                  <a:pt x="530305" y="525001"/>
                </a:lnTo>
                <a:lnTo>
                  <a:pt x="0" y="5250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06085" y="2041827"/>
            <a:ext cx="10895140" cy="563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375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MERCI</a:t>
            </a:r>
          </a:p>
          <a:p>
            <a:pPr algn="l">
              <a:lnSpc>
                <a:spcPts val="3839"/>
              </a:lnSpc>
            </a:pPr>
          </a:p>
          <a:p>
            <a:pPr algn="l">
              <a:lnSpc>
                <a:spcPts val="13200"/>
              </a:lnSpc>
            </a:pPr>
            <a:r>
              <a:rPr lang="en-US" sz="1375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ありがとう</a:t>
            </a:r>
          </a:p>
          <a:p>
            <a:pPr algn="l">
              <a:lnSpc>
                <a:spcPts val="13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816881" y="1270436"/>
            <a:ext cx="5089204" cy="32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24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Équipe Orchy3D – Pôle Data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53447" y="6475969"/>
            <a:ext cx="3168635" cy="3168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439" r="0" b="-504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4908843" y="5274452"/>
            <a:ext cx="5503193" cy="5785222"/>
          </a:xfrm>
          <a:custGeom>
            <a:avLst/>
            <a:gdLst/>
            <a:ahLst/>
            <a:cxnLst/>
            <a:rect r="r" b="b" t="t" l="l"/>
            <a:pathLst>
              <a:path h="5785222" w="5503193">
                <a:moveTo>
                  <a:pt x="0" y="0"/>
                </a:moveTo>
                <a:lnTo>
                  <a:pt x="5503193" y="0"/>
                </a:lnTo>
                <a:lnTo>
                  <a:pt x="5503193" y="5785222"/>
                </a:lnTo>
                <a:lnTo>
                  <a:pt x="0" y="57852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023557" y="-1274838"/>
            <a:ext cx="2052257" cy="2057400"/>
          </a:xfrm>
          <a:custGeom>
            <a:avLst/>
            <a:gdLst/>
            <a:ahLst/>
            <a:cxnLst/>
            <a:rect r="r" b="b" t="t" l="l"/>
            <a:pathLst>
              <a:path h="2057400" w="2052257">
                <a:moveTo>
                  <a:pt x="0" y="0"/>
                </a:moveTo>
                <a:lnTo>
                  <a:pt x="2052257" y="0"/>
                </a:lnTo>
                <a:lnTo>
                  <a:pt x="205225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907225" y="4180682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146708" y="5017770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907225" y="5509476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8146708" y="6346564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907225" y="6838269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146708" y="7675357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907225" y="8167063"/>
            <a:ext cx="5285807" cy="0"/>
          </a:xfrm>
          <a:prstGeom prst="line">
            <a:avLst/>
          </a:prstGeom>
          <a:ln cap="flat" w="38100">
            <a:solidFill>
              <a:srgbClr val="18488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2700000">
            <a:off x="16088019" y="-1905689"/>
            <a:ext cx="7033818" cy="6297088"/>
            <a:chOff x="0" y="0"/>
            <a:chExt cx="1852528" cy="1658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52528" cy="1658492"/>
            </a:xfrm>
            <a:custGeom>
              <a:avLst/>
              <a:gdLst/>
              <a:ahLst/>
              <a:cxnLst/>
              <a:rect r="r" b="b" t="t" l="l"/>
              <a:pathLst>
                <a:path h="1658492" w="1852528">
                  <a:moveTo>
                    <a:pt x="75946" y="0"/>
                  </a:moveTo>
                  <a:lnTo>
                    <a:pt x="1776582" y="0"/>
                  </a:lnTo>
                  <a:cubicBezTo>
                    <a:pt x="1796724" y="0"/>
                    <a:pt x="1816041" y="8001"/>
                    <a:pt x="1830284" y="22244"/>
                  </a:cubicBezTo>
                  <a:cubicBezTo>
                    <a:pt x="1844527" y="36487"/>
                    <a:pt x="1852528" y="55804"/>
                    <a:pt x="1852528" y="75946"/>
                  </a:cubicBezTo>
                  <a:lnTo>
                    <a:pt x="1852528" y="1582546"/>
                  </a:lnTo>
                  <a:cubicBezTo>
                    <a:pt x="1852528" y="1602688"/>
                    <a:pt x="1844527" y="1622006"/>
                    <a:pt x="1830284" y="1636248"/>
                  </a:cubicBezTo>
                  <a:cubicBezTo>
                    <a:pt x="1816041" y="1650491"/>
                    <a:pt x="1796724" y="1658492"/>
                    <a:pt x="1776582" y="1658492"/>
                  </a:cubicBezTo>
                  <a:lnTo>
                    <a:pt x="75946" y="1658492"/>
                  </a:lnTo>
                  <a:cubicBezTo>
                    <a:pt x="55804" y="1658492"/>
                    <a:pt x="36487" y="1650491"/>
                    <a:pt x="22244" y="1636248"/>
                  </a:cubicBezTo>
                  <a:cubicBezTo>
                    <a:pt x="8001" y="1622006"/>
                    <a:pt x="0" y="1602688"/>
                    <a:pt x="0" y="1582546"/>
                  </a:cubicBezTo>
                  <a:lnTo>
                    <a:pt x="0" y="75946"/>
                  </a:lnTo>
                  <a:cubicBezTo>
                    <a:pt x="0" y="55804"/>
                    <a:pt x="8001" y="36487"/>
                    <a:pt x="22244" y="22244"/>
                  </a:cubicBezTo>
                  <a:cubicBezTo>
                    <a:pt x="36487" y="8001"/>
                    <a:pt x="55804" y="0"/>
                    <a:pt x="75946" y="0"/>
                  </a:cubicBezTo>
                  <a:close/>
                </a:path>
              </a:pathLst>
            </a:custGeom>
            <a:solidFill>
              <a:srgbClr val="1621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52528" cy="1696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19417" y="1028700"/>
            <a:ext cx="539383" cy="539383"/>
          </a:xfrm>
          <a:custGeom>
            <a:avLst/>
            <a:gdLst/>
            <a:ahLst/>
            <a:cxnLst/>
            <a:rect r="r" b="b" t="t" l="l"/>
            <a:pathLst>
              <a:path h="539383" w="539383">
                <a:moveTo>
                  <a:pt x="0" y="0"/>
                </a:moveTo>
                <a:lnTo>
                  <a:pt x="539383" y="0"/>
                </a:lnTo>
                <a:lnTo>
                  <a:pt x="539383" y="539383"/>
                </a:lnTo>
                <a:lnTo>
                  <a:pt x="0" y="539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7225" y="1749058"/>
            <a:ext cx="4959876" cy="99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8"/>
              </a:lnSpc>
            </a:pPr>
            <a:r>
              <a:rPr lang="en-US" sz="78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Sommaire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7225" y="3538481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01 Contexte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46708" y="4375569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05 Analyse statistique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7225" y="4867275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  <a:hlinkClick r:id="rId8" action="ppaction://hlinksldjump"/>
              </a:rPr>
              <a:t>02 Objectifs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46708" y="5704363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06 Résultats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7225" y="6196069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03 Collecte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6708" y="7033157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07 Limites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07225" y="7524863"/>
            <a:ext cx="495987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04 Echantillon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111" r="0" b="-38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747686" y="-1635434"/>
            <a:ext cx="5584427" cy="5430855"/>
          </a:xfrm>
          <a:custGeom>
            <a:avLst/>
            <a:gdLst/>
            <a:ahLst/>
            <a:cxnLst/>
            <a:rect r="r" b="b" t="t" l="l"/>
            <a:pathLst>
              <a:path h="5430855" w="5584427">
                <a:moveTo>
                  <a:pt x="0" y="0"/>
                </a:moveTo>
                <a:lnTo>
                  <a:pt x="5584427" y="0"/>
                </a:lnTo>
                <a:lnTo>
                  <a:pt x="5584427" y="5430855"/>
                </a:lnTo>
                <a:lnTo>
                  <a:pt x="0" y="5430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923729" y="889494"/>
            <a:ext cx="9160356" cy="91603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204" y="18204"/>
              <a:ext cx="776392" cy="776392"/>
            </a:xfrm>
            <a:custGeom>
              <a:avLst/>
              <a:gdLst/>
              <a:ahLst/>
              <a:cxnLst/>
              <a:rect r="r" b="b" t="t" l="l"/>
              <a:pathLst>
                <a:path h="776392" w="776392">
                  <a:moveTo>
                    <a:pt x="419272" y="12872"/>
                  </a:moveTo>
                  <a:lnTo>
                    <a:pt x="763520" y="357120"/>
                  </a:lnTo>
                  <a:cubicBezTo>
                    <a:pt x="771762" y="365362"/>
                    <a:pt x="776392" y="376540"/>
                    <a:pt x="776392" y="388196"/>
                  </a:cubicBezTo>
                  <a:cubicBezTo>
                    <a:pt x="776392" y="399852"/>
                    <a:pt x="771762" y="411030"/>
                    <a:pt x="763520" y="419272"/>
                  </a:cubicBezTo>
                  <a:lnTo>
                    <a:pt x="419272" y="763520"/>
                  </a:lnTo>
                  <a:cubicBezTo>
                    <a:pt x="411030" y="771762"/>
                    <a:pt x="399852" y="776392"/>
                    <a:pt x="388196" y="776392"/>
                  </a:cubicBezTo>
                  <a:cubicBezTo>
                    <a:pt x="376540" y="776392"/>
                    <a:pt x="365362" y="771762"/>
                    <a:pt x="357120" y="763520"/>
                  </a:cubicBezTo>
                  <a:lnTo>
                    <a:pt x="12872" y="419272"/>
                  </a:lnTo>
                  <a:cubicBezTo>
                    <a:pt x="4630" y="411030"/>
                    <a:pt x="0" y="399852"/>
                    <a:pt x="0" y="388196"/>
                  </a:cubicBezTo>
                  <a:cubicBezTo>
                    <a:pt x="0" y="376540"/>
                    <a:pt x="4630" y="365362"/>
                    <a:pt x="12872" y="357120"/>
                  </a:cubicBezTo>
                  <a:lnTo>
                    <a:pt x="357120" y="12872"/>
                  </a:lnTo>
                  <a:cubicBezTo>
                    <a:pt x="365362" y="4630"/>
                    <a:pt x="376540" y="0"/>
                    <a:pt x="388196" y="0"/>
                  </a:cubicBezTo>
                  <a:cubicBezTo>
                    <a:pt x="399852" y="0"/>
                    <a:pt x="411030" y="4630"/>
                    <a:pt x="419272" y="12872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657123" y="7243749"/>
            <a:ext cx="563789" cy="1459648"/>
          </a:xfrm>
          <a:custGeom>
            <a:avLst/>
            <a:gdLst/>
            <a:ahLst/>
            <a:cxnLst/>
            <a:rect r="r" b="b" t="t" l="l"/>
            <a:pathLst>
              <a:path h="1459648" w="563789">
                <a:moveTo>
                  <a:pt x="0" y="0"/>
                </a:moveTo>
                <a:lnTo>
                  <a:pt x="563789" y="0"/>
                </a:lnTo>
                <a:lnTo>
                  <a:pt x="563789" y="1459648"/>
                </a:lnTo>
                <a:lnTo>
                  <a:pt x="0" y="1459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5554" y="9058168"/>
            <a:ext cx="764228" cy="400264"/>
          </a:xfrm>
          <a:custGeom>
            <a:avLst/>
            <a:gdLst/>
            <a:ahLst/>
            <a:cxnLst/>
            <a:rect r="r" b="b" t="t" l="l"/>
            <a:pathLst>
              <a:path h="400264" w="764228">
                <a:moveTo>
                  <a:pt x="0" y="0"/>
                </a:moveTo>
                <a:lnTo>
                  <a:pt x="764228" y="0"/>
                </a:lnTo>
                <a:lnTo>
                  <a:pt x="764228" y="400264"/>
                </a:lnTo>
                <a:lnTo>
                  <a:pt x="0" y="400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17432164" y="-272507"/>
            <a:ext cx="1322531" cy="1036743"/>
          </a:xfrm>
          <a:custGeom>
            <a:avLst/>
            <a:gdLst/>
            <a:ahLst/>
            <a:cxnLst/>
            <a:rect r="r" b="b" t="t" l="l"/>
            <a:pathLst>
              <a:path h="1036743" w="1322531">
                <a:moveTo>
                  <a:pt x="0" y="0"/>
                </a:moveTo>
                <a:lnTo>
                  <a:pt x="1322531" y="0"/>
                </a:lnTo>
                <a:lnTo>
                  <a:pt x="1322531" y="1036743"/>
                </a:lnTo>
                <a:lnTo>
                  <a:pt x="0" y="1036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98888" r="-1005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58205" y="2204963"/>
            <a:ext cx="8627349" cy="78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Contexte et présentation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8205" y="3729355"/>
            <a:ext cx="8059380" cy="552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Contexte : Projet réalisé pour la mairie de Tokyo, via l'entreprise Orchy3D (pôle Data)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599"/>
              </a:lnSpc>
            </a:pPr>
            <a:r>
              <a:rPr lang="en-US" sz="23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Objectif global : Analyser la tendance d'utilisation des trottinettes et son lien avec la météo</a:t>
            </a:r>
          </a:p>
          <a:p>
            <a:pPr algn="l">
              <a:lnSpc>
                <a:spcPts val="3299"/>
              </a:lnSpc>
            </a:pPr>
          </a:p>
          <a:p>
            <a:pPr algn="l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b="true" sz="2399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Rôles dans l’équipe :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b="true" sz="2199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VCOD : Collecte / fusion des données (Python, R, etc.)</a:t>
            </a:r>
          </a:p>
          <a:p>
            <a:pPr algn="l" marL="949959" indent="-316653" lvl="2">
              <a:lnSpc>
                <a:spcPts val="3299"/>
              </a:lnSpc>
              <a:buFont typeface="Arial"/>
              <a:buChar char="⚬"/>
            </a:pPr>
            <a:r>
              <a:rPr lang="en-US" b="true" sz="2199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EMS : Analyse statistique, visualisations, tableaux de bord</a:t>
            </a:r>
          </a:p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b="true" sz="2199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Période couverte : </a:t>
            </a:r>
            <a:r>
              <a:rPr lang="en-US" b="true" sz="2199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1er décembre 2017 au 5 mai 2018 (environ 983 648 lignes de données)</a:t>
            </a:r>
          </a:p>
          <a:p>
            <a:pPr algn="l">
              <a:lnSpc>
                <a:spcPts val="32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777" r="0" b="-3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20973">
            <a:off x="3591645" y="6299388"/>
            <a:ext cx="4053078" cy="4114800"/>
          </a:xfrm>
          <a:custGeom>
            <a:avLst/>
            <a:gdLst/>
            <a:ahLst/>
            <a:cxnLst/>
            <a:rect r="r" b="b" t="t" l="l"/>
            <a:pathLst>
              <a:path h="4114800" w="4053078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495794" y="3151323"/>
            <a:ext cx="9517234" cy="95172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521" y="17521"/>
              <a:ext cx="777757" cy="777757"/>
            </a:xfrm>
            <a:custGeom>
              <a:avLst/>
              <a:gdLst/>
              <a:ahLst/>
              <a:cxnLst/>
              <a:rect r="r" b="b" t="t" l="l"/>
              <a:pathLst>
                <a:path h="777757" w="777757">
                  <a:moveTo>
                    <a:pt x="418790" y="12390"/>
                  </a:moveTo>
                  <a:lnTo>
                    <a:pt x="765368" y="358968"/>
                  </a:lnTo>
                  <a:cubicBezTo>
                    <a:pt x="773301" y="366901"/>
                    <a:pt x="777758" y="377660"/>
                    <a:pt x="777758" y="388879"/>
                  </a:cubicBezTo>
                  <a:cubicBezTo>
                    <a:pt x="777758" y="400098"/>
                    <a:pt x="773301" y="410857"/>
                    <a:pt x="765368" y="418790"/>
                  </a:cubicBezTo>
                  <a:lnTo>
                    <a:pt x="418790" y="765368"/>
                  </a:lnTo>
                  <a:cubicBezTo>
                    <a:pt x="410857" y="773301"/>
                    <a:pt x="400098" y="777758"/>
                    <a:pt x="388879" y="777758"/>
                  </a:cubicBezTo>
                  <a:cubicBezTo>
                    <a:pt x="377660" y="777758"/>
                    <a:pt x="366901" y="773301"/>
                    <a:pt x="358968" y="765368"/>
                  </a:cubicBezTo>
                  <a:lnTo>
                    <a:pt x="12390" y="418790"/>
                  </a:lnTo>
                  <a:cubicBezTo>
                    <a:pt x="4457" y="410857"/>
                    <a:pt x="0" y="400098"/>
                    <a:pt x="0" y="388879"/>
                  </a:cubicBezTo>
                  <a:cubicBezTo>
                    <a:pt x="0" y="377660"/>
                    <a:pt x="4457" y="366901"/>
                    <a:pt x="12390" y="358968"/>
                  </a:cubicBezTo>
                  <a:lnTo>
                    <a:pt x="358968" y="12390"/>
                  </a:lnTo>
                  <a:cubicBezTo>
                    <a:pt x="366901" y="4457"/>
                    <a:pt x="377660" y="0"/>
                    <a:pt x="388879" y="0"/>
                  </a:cubicBezTo>
                  <a:cubicBezTo>
                    <a:pt x="400098" y="0"/>
                    <a:pt x="410857" y="4457"/>
                    <a:pt x="418790" y="12390"/>
                  </a:cubicBezTo>
                  <a:close/>
                </a:path>
              </a:pathLst>
            </a:custGeom>
            <a:blipFill>
              <a:blip r:embed="rId5"/>
              <a:stretch>
                <a:fillRect l="-28431" t="0" r="-2843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2700000">
            <a:off x="15035932" y="-2046244"/>
            <a:ext cx="4446735" cy="4531705"/>
          </a:xfrm>
          <a:custGeom>
            <a:avLst/>
            <a:gdLst/>
            <a:ahLst/>
            <a:cxnLst/>
            <a:rect r="r" b="b" t="t" l="l"/>
            <a:pathLst>
              <a:path h="4531705" w="4446735">
                <a:moveTo>
                  <a:pt x="0" y="0"/>
                </a:moveTo>
                <a:lnTo>
                  <a:pt x="4446736" y="0"/>
                </a:lnTo>
                <a:lnTo>
                  <a:pt x="4446736" y="4531704"/>
                </a:lnTo>
                <a:lnTo>
                  <a:pt x="0" y="4531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812232" y="1011073"/>
            <a:ext cx="486160" cy="489217"/>
          </a:xfrm>
          <a:custGeom>
            <a:avLst/>
            <a:gdLst/>
            <a:ahLst/>
            <a:cxnLst/>
            <a:rect r="r" b="b" t="t" l="l"/>
            <a:pathLst>
              <a:path h="489217" w="486160">
                <a:moveTo>
                  <a:pt x="0" y="0"/>
                </a:moveTo>
                <a:lnTo>
                  <a:pt x="486160" y="0"/>
                </a:lnTo>
                <a:lnTo>
                  <a:pt x="486160" y="489218"/>
                </a:lnTo>
                <a:lnTo>
                  <a:pt x="0" y="489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6976" y="9456322"/>
            <a:ext cx="2949300" cy="2529024"/>
          </a:xfrm>
          <a:custGeom>
            <a:avLst/>
            <a:gdLst/>
            <a:ahLst/>
            <a:cxnLst/>
            <a:rect r="r" b="b" t="t" l="l"/>
            <a:pathLst>
              <a:path h="2529024" w="2949300">
                <a:moveTo>
                  <a:pt x="0" y="0"/>
                </a:moveTo>
                <a:lnTo>
                  <a:pt x="2949300" y="0"/>
                </a:lnTo>
                <a:lnTo>
                  <a:pt x="2949300" y="2529025"/>
                </a:lnTo>
                <a:lnTo>
                  <a:pt x="0" y="2529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65628" y="2889078"/>
            <a:ext cx="8648375" cy="1421737"/>
            <a:chOff x="0" y="0"/>
            <a:chExt cx="2277761" cy="3744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7761" cy="374449"/>
            </a:xfrm>
            <a:custGeom>
              <a:avLst/>
              <a:gdLst/>
              <a:ahLst/>
              <a:cxnLst/>
              <a:rect r="r" b="b" t="t" l="l"/>
              <a:pathLst>
                <a:path h="374449" w="2277761">
                  <a:moveTo>
                    <a:pt x="25065" y="0"/>
                  </a:moveTo>
                  <a:lnTo>
                    <a:pt x="2252696" y="0"/>
                  </a:lnTo>
                  <a:cubicBezTo>
                    <a:pt x="2259344" y="0"/>
                    <a:pt x="2265719" y="2641"/>
                    <a:pt x="2270420" y="7341"/>
                  </a:cubicBezTo>
                  <a:cubicBezTo>
                    <a:pt x="2275120" y="12042"/>
                    <a:pt x="2277761" y="18418"/>
                    <a:pt x="2277761" y="25065"/>
                  </a:cubicBezTo>
                  <a:lnTo>
                    <a:pt x="2277761" y="349384"/>
                  </a:lnTo>
                  <a:cubicBezTo>
                    <a:pt x="2277761" y="356032"/>
                    <a:pt x="2275120" y="362407"/>
                    <a:pt x="2270420" y="367108"/>
                  </a:cubicBezTo>
                  <a:cubicBezTo>
                    <a:pt x="2265719" y="371808"/>
                    <a:pt x="2259344" y="374449"/>
                    <a:pt x="2252696" y="374449"/>
                  </a:cubicBezTo>
                  <a:lnTo>
                    <a:pt x="25065" y="374449"/>
                  </a:lnTo>
                  <a:cubicBezTo>
                    <a:pt x="18418" y="374449"/>
                    <a:pt x="12042" y="371808"/>
                    <a:pt x="7341" y="367108"/>
                  </a:cubicBezTo>
                  <a:cubicBezTo>
                    <a:pt x="2641" y="362407"/>
                    <a:pt x="0" y="356032"/>
                    <a:pt x="0" y="349384"/>
                  </a:cubicBezTo>
                  <a:lnTo>
                    <a:pt x="0" y="25065"/>
                  </a:lnTo>
                  <a:cubicBezTo>
                    <a:pt x="0" y="18418"/>
                    <a:pt x="2641" y="12042"/>
                    <a:pt x="7341" y="7341"/>
                  </a:cubicBezTo>
                  <a:cubicBezTo>
                    <a:pt x="12042" y="2641"/>
                    <a:pt x="18418" y="0"/>
                    <a:pt x="25065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7761" cy="412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78151" y="4766148"/>
            <a:ext cx="8648375" cy="1408249"/>
            <a:chOff x="0" y="0"/>
            <a:chExt cx="11531166" cy="187766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1531166" cy="1877665"/>
              <a:chOff x="0" y="0"/>
              <a:chExt cx="2277761" cy="3708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277761" cy="370897"/>
              </a:xfrm>
              <a:custGeom>
                <a:avLst/>
                <a:gdLst/>
                <a:ahLst/>
                <a:cxnLst/>
                <a:rect r="r" b="b" t="t" l="l"/>
                <a:pathLst>
                  <a:path h="370897" w="2277761">
                    <a:moveTo>
                      <a:pt x="25065" y="0"/>
                    </a:moveTo>
                    <a:lnTo>
                      <a:pt x="2252696" y="0"/>
                    </a:lnTo>
                    <a:cubicBezTo>
                      <a:pt x="2259344" y="0"/>
                      <a:pt x="2265719" y="2641"/>
                      <a:pt x="2270420" y="7341"/>
                    </a:cubicBezTo>
                    <a:cubicBezTo>
                      <a:pt x="2275120" y="12042"/>
                      <a:pt x="2277761" y="18418"/>
                      <a:pt x="2277761" y="25065"/>
                    </a:cubicBezTo>
                    <a:lnTo>
                      <a:pt x="2277761" y="345832"/>
                    </a:lnTo>
                    <a:cubicBezTo>
                      <a:pt x="2277761" y="352479"/>
                      <a:pt x="2275120" y="358855"/>
                      <a:pt x="2270420" y="363555"/>
                    </a:cubicBezTo>
                    <a:cubicBezTo>
                      <a:pt x="2265719" y="368256"/>
                      <a:pt x="2259344" y="370897"/>
                      <a:pt x="2252696" y="370897"/>
                    </a:cubicBezTo>
                    <a:lnTo>
                      <a:pt x="25065" y="370897"/>
                    </a:lnTo>
                    <a:cubicBezTo>
                      <a:pt x="18418" y="370897"/>
                      <a:pt x="12042" y="368256"/>
                      <a:pt x="7341" y="363555"/>
                    </a:cubicBezTo>
                    <a:cubicBezTo>
                      <a:pt x="2641" y="358855"/>
                      <a:pt x="0" y="352479"/>
                      <a:pt x="0" y="345832"/>
                    </a:cubicBezTo>
                    <a:lnTo>
                      <a:pt x="0" y="25065"/>
                    </a:lnTo>
                    <a:cubicBezTo>
                      <a:pt x="0" y="18418"/>
                      <a:pt x="2641" y="12042"/>
                      <a:pt x="7341" y="7341"/>
                    </a:cubicBezTo>
                    <a:cubicBezTo>
                      <a:pt x="12042" y="2641"/>
                      <a:pt x="18418" y="0"/>
                      <a:pt x="25065" y="0"/>
                    </a:cubicBezTo>
                    <a:close/>
                  </a:path>
                </a:pathLst>
              </a:custGeom>
              <a:solidFill>
                <a:srgbClr val="18488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277761" cy="408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83364" y="134066"/>
              <a:ext cx="10164438" cy="135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Nettoyer et fusionner les données dans un même fichier ou une base (formats CSV)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488045" y="6501692"/>
            <a:ext cx="8648375" cy="1408249"/>
            <a:chOff x="0" y="0"/>
            <a:chExt cx="11531166" cy="187766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531166" cy="1877665"/>
              <a:chOff x="0" y="0"/>
              <a:chExt cx="2277761" cy="37089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277761" cy="370897"/>
              </a:xfrm>
              <a:custGeom>
                <a:avLst/>
                <a:gdLst/>
                <a:ahLst/>
                <a:cxnLst/>
                <a:rect r="r" b="b" t="t" l="l"/>
                <a:pathLst>
                  <a:path h="370897" w="2277761">
                    <a:moveTo>
                      <a:pt x="25065" y="0"/>
                    </a:moveTo>
                    <a:lnTo>
                      <a:pt x="2252696" y="0"/>
                    </a:lnTo>
                    <a:cubicBezTo>
                      <a:pt x="2259344" y="0"/>
                      <a:pt x="2265719" y="2641"/>
                      <a:pt x="2270420" y="7341"/>
                    </a:cubicBezTo>
                    <a:cubicBezTo>
                      <a:pt x="2275120" y="12042"/>
                      <a:pt x="2277761" y="18418"/>
                      <a:pt x="2277761" y="25065"/>
                    </a:cubicBezTo>
                    <a:lnTo>
                      <a:pt x="2277761" y="345832"/>
                    </a:lnTo>
                    <a:cubicBezTo>
                      <a:pt x="2277761" y="352479"/>
                      <a:pt x="2275120" y="358855"/>
                      <a:pt x="2270420" y="363555"/>
                    </a:cubicBezTo>
                    <a:cubicBezTo>
                      <a:pt x="2265719" y="368256"/>
                      <a:pt x="2259344" y="370897"/>
                      <a:pt x="2252696" y="370897"/>
                    </a:cubicBezTo>
                    <a:lnTo>
                      <a:pt x="25065" y="370897"/>
                    </a:lnTo>
                    <a:cubicBezTo>
                      <a:pt x="18418" y="370897"/>
                      <a:pt x="12042" y="368256"/>
                      <a:pt x="7341" y="363555"/>
                    </a:cubicBezTo>
                    <a:cubicBezTo>
                      <a:pt x="2641" y="358855"/>
                      <a:pt x="0" y="352479"/>
                      <a:pt x="0" y="345832"/>
                    </a:cubicBezTo>
                    <a:lnTo>
                      <a:pt x="0" y="25065"/>
                    </a:lnTo>
                    <a:cubicBezTo>
                      <a:pt x="0" y="18418"/>
                      <a:pt x="2641" y="12042"/>
                      <a:pt x="7341" y="7341"/>
                    </a:cubicBezTo>
                    <a:cubicBezTo>
                      <a:pt x="12042" y="2641"/>
                      <a:pt x="18418" y="0"/>
                      <a:pt x="25065" y="0"/>
                    </a:cubicBezTo>
                    <a:close/>
                  </a:path>
                </a:pathLst>
              </a:custGeom>
              <a:solidFill>
                <a:srgbClr val="18488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2277761" cy="408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83364" y="134066"/>
              <a:ext cx="10164438" cy="135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Analyser (modèles statistiques, visualisations, dashboards)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88045" y="8233790"/>
            <a:ext cx="8648375" cy="1408249"/>
            <a:chOff x="0" y="0"/>
            <a:chExt cx="11531166" cy="187766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1531166" cy="1877665"/>
              <a:chOff x="0" y="0"/>
              <a:chExt cx="2277761" cy="37089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277761" cy="370897"/>
              </a:xfrm>
              <a:custGeom>
                <a:avLst/>
                <a:gdLst/>
                <a:ahLst/>
                <a:cxnLst/>
                <a:rect r="r" b="b" t="t" l="l"/>
                <a:pathLst>
                  <a:path h="370897" w="2277761">
                    <a:moveTo>
                      <a:pt x="25065" y="0"/>
                    </a:moveTo>
                    <a:lnTo>
                      <a:pt x="2252696" y="0"/>
                    </a:lnTo>
                    <a:cubicBezTo>
                      <a:pt x="2259344" y="0"/>
                      <a:pt x="2265719" y="2641"/>
                      <a:pt x="2270420" y="7341"/>
                    </a:cubicBezTo>
                    <a:cubicBezTo>
                      <a:pt x="2275120" y="12042"/>
                      <a:pt x="2277761" y="18418"/>
                      <a:pt x="2277761" y="25065"/>
                    </a:cubicBezTo>
                    <a:lnTo>
                      <a:pt x="2277761" y="345832"/>
                    </a:lnTo>
                    <a:cubicBezTo>
                      <a:pt x="2277761" y="352479"/>
                      <a:pt x="2275120" y="358855"/>
                      <a:pt x="2270420" y="363555"/>
                    </a:cubicBezTo>
                    <a:cubicBezTo>
                      <a:pt x="2265719" y="368256"/>
                      <a:pt x="2259344" y="370897"/>
                      <a:pt x="2252696" y="370897"/>
                    </a:cubicBezTo>
                    <a:lnTo>
                      <a:pt x="25065" y="370897"/>
                    </a:lnTo>
                    <a:cubicBezTo>
                      <a:pt x="18418" y="370897"/>
                      <a:pt x="12042" y="368256"/>
                      <a:pt x="7341" y="363555"/>
                    </a:cubicBezTo>
                    <a:cubicBezTo>
                      <a:pt x="2641" y="358855"/>
                      <a:pt x="0" y="352479"/>
                      <a:pt x="0" y="345832"/>
                    </a:cubicBezTo>
                    <a:lnTo>
                      <a:pt x="0" y="25065"/>
                    </a:lnTo>
                    <a:cubicBezTo>
                      <a:pt x="0" y="18418"/>
                      <a:pt x="2641" y="12042"/>
                      <a:pt x="7341" y="7341"/>
                    </a:cubicBezTo>
                    <a:cubicBezTo>
                      <a:pt x="12042" y="2641"/>
                      <a:pt x="18418" y="0"/>
                      <a:pt x="25065" y="0"/>
                    </a:cubicBezTo>
                    <a:close/>
                  </a:path>
                </a:pathLst>
              </a:custGeom>
              <a:solidFill>
                <a:srgbClr val="18488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277761" cy="408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683364" y="134066"/>
              <a:ext cx="10164438" cy="1350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Automatiser autant que possible (scripts Python / R )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01867" y="1624116"/>
            <a:ext cx="8927521" cy="78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Objectifs et méthodologie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78151" y="3032181"/>
            <a:ext cx="7623328" cy="103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Collecter (scraping / API / export CSV) les données de plusieurs serveurs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934" r="0" b="-409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1409700" y="12550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792676" y="-2420102"/>
            <a:ext cx="7727115" cy="77271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6494" y="16494"/>
              <a:ext cx="779812" cy="779812"/>
            </a:xfrm>
            <a:custGeom>
              <a:avLst/>
              <a:gdLst/>
              <a:ahLst/>
              <a:cxnLst/>
              <a:rect r="r" b="b" t="t" l="l"/>
              <a:pathLst>
                <a:path h="779812" w="779812">
                  <a:moveTo>
                    <a:pt x="426746" y="20346"/>
                  </a:moveTo>
                  <a:lnTo>
                    <a:pt x="759466" y="353066"/>
                  </a:lnTo>
                  <a:cubicBezTo>
                    <a:pt x="779812" y="373412"/>
                    <a:pt x="779812" y="406400"/>
                    <a:pt x="759466" y="426746"/>
                  </a:cubicBezTo>
                  <a:lnTo>
                    <a:pt x="426746" y="759466"/>
                  </a:lnTo>
                  <a:cubicBezTo>
                    <a:pt x="406400" y="779812"/>
                    <a:pt x="373412" y="779812"/>
                    <a:pt x="353066" y="759466"/>
                  </a:cubicBezTo>
                  <a:lnTo>
                    <a:pt x="20346" y="426746"/>
                  </a:lnTo>
                  <a:cubicBezTo>
                    <a:pt x="0" y="406400"/>
                    <a:pt x="0" y="373412"/>
                    <a:pt x="20346" y="353066"/>
                  </a:cubicBezTo>
                  <a:lnTo>
                    <a:pt x="353066" y="20346"/>
                  </a:lnTo>
                  <a:cubicBezTo>
                    <a:pt x="373412" y="0"/>
                    <a:pt x="406400" y="0"/>
                    <a:pt x="426746" y="20346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8100000">
            <a:off x="15722536" y="-1083873"/>
            <a:ext cx="4316880" cy="4225146"/>
          </a:xfrm>
          <a:custGeom>
            <a:avLst/>
            <a:gdLst/>
            <a:ahLst/>
            <a:cxnLst/>
            <a:rect r="r" b="b" t="t" l="l"/>
            <a:pathLst>
              <a:path h="4225146" w="4316880">
                <a:moveTo>
                  <a:pt x="0" y="0"/>
                </a:moveTo>
                <a:lnTo>
                  <a:pt x="4316880" y="0"/>
                </a:lnTo>
                <a:lnTo>
                  <a:pt x="4316880" y="4225146"/>
                </a:lnTo>
                <a:lnTo>
                  <a:pt x="0" y="4225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145104" y="4783677"/>
            <a:ext cx="470421" cy="475173"/>
          </a:xfrm>
          <a:custGeom>
            <a:avLst/>
            <a:gdLst/>
            <a:ahLst/>
            <a:cxnLst/>
            <a:rect r="r" b="b" t="t" l="l"/>
            <a:pathLst>
              <a:path h="475173" w="470421">
                <a:moveTo>
                  <a:pt x="0" y="0"/>
                </a:moveTo>
                <a:lnTo>
                  <a:pt x="470421" y="0"/>
                </a:lnTo>
                <a:lnTo>
                  <a:pt x="470421" y="475173"/>
                </a:lnTo>
                <a:lnTo>
                  <a:pt x="0" y="475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-1204143" y="9082857"/>
            <a:ext cx="2408287" cy="2408287"/>
          </a:xfrm>
          <a:custGeom>
            <a:avLst/>
            <a:gdLst/>
            <a:ahLst/>
            <a:cxnLst/>
            <a:rect r="r" b="b" t="t" l="l"/>
            <a:pathLst>
              <a:path h="2408287" w="2408287">
                <a:moveTo>
                  <a:pt x="0" y="0"/>
                </a:moveTo>
                <a:lnTo>
                  <a:pt x="2408286" y="0"/>
                </a:lnTo>
                <a:lnTo>
                  <a:pt x="2408286" y="2408286"/>
                </a:lnTo>
                <a:lnTo>
                  <a:pt x="0" y="2408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469970" y="8456328"/>
            <a:ext cx="831717" cy="1253058"/>
          </a:xfrm>
          <a:custGeom>
            <a:avLst/>
            <a:gdLst/>
            <a:ahLst/>
            <a:cxnLst/>
            <a:rect r="r" b="b" t="t" l="l"/>
            <a:pathLst>
              <a:path h="1253058" w="831717">
                <a:moveTo>
                  <a:pt x="0" y="0"/>
                </a:moveTo>
                <a:lnTo>
                  <a:pt x="831717" y="0"/>
                </a:lnTo>
                <a:lnTo>
                  <a:pt x="831717" y="1253057"/>
                </a:lnTo>
                <a:lnTo>
                  <a:pt x="0" y="1253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34439" y="2120775"/>
            <a:ext cx="8941769" cy="132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53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Collecte et préparation des 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7225" y="7322820"/>
            <a:ext cx="441912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Gestion de la boucle sur les IDs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6203" y="7322820"/>
            <a:ext cx="441912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Création de 3 CSV distincts : meteo, calendrier, locations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5291" y="4937857"/>
            <a:ext cx="3681823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Processus Python 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161" y="5842019"/>
            <a:ext cx="441912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Erreur 429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7225" y="5842019"/>
            <a:ext cx="441912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Récupération des données brutes (ports 8080, 8090, 8100)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34439" y="5851544"/>
            <a:ext cx="441912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Nettoyage de base (ignorer en-têtes multiples, remplacer valeurs manquantes…)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63161" y="5038725"/>
            <a:ext cx="4419121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Problèmes rencontrés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63161" y="6299219"/>
            <a:ext cx="441912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Données enregistrées heure par heure et jour par jour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63161" y="7289819"/>
            <a:ext cx="441912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Possibilité de changement de token dans le futur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63161" y="8280419"/>
            <a:ext cx="441912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Facilité de prise en main et mise à jour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444" r="0" b="-3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5365413" y="5189142"/>
            <a:ext cx="4700575" cy="4700575"/>
          </a:xfrm>
          <a:custGeom>
            <a:avLst/>
            <a:gdLst/>
            <a:ahLst/>
            <a:cxnLst/>
            <a:rect r="r" b="b" t="t" l="l"/>
            <a:pathLst>
              <a:path h="4700575" w="4700575">
                <a:moveTo>
                  <a:pt x="0" y="0"/>
                </a:moveTo>
                <a:lnTo>
                  <a:pt x="4700575" y="0"/>
                </a:lnTo>
                <a:lnTo>
                  <a:pt x="4700575" y="4700574"/>
                </a:lnTo>
                <a:lnTo>
                  <a:pt x="0" y="4700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10843982" y="-170633"/>
            <a:ext cx="1772058" cy="1772058"/>
          </a:xfrm>
          <a:custGeom>
            <a:avLst/>
            <a:gdLst/>
            <a:ahLst/>
            <a:cxnLst/>
            <a:rect r="r" b="b" t="t" l="l"/>
            <a:pathLst>
              <a:path h="1772058" w="1772058">
                <a:moveTo>
                  <a:pt x="1772058" y="1772058"/>
                </a:moveTo>
                <a:lnTo>
                  <a:pt x="0" y="1772058"/>
                </a:lnTo>
                <a:lnTo>
                  <a:pt x="0" y="0"/>
                </a:lnTo>
                <a:lnTo>
                  <a:pt x="1772058" y="0"/>
                </a:lnTo>
                <a:lnTo>
                  <a:pt x="1772058" y="17720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86742" y="-2390671"/>
            <a:ext cx="8962643" cy="89626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605" y="18605"/>
              <a:ext cx="775589" cy="775589"/>
            </a:xfrm>
            <a:custGeom>
              <a:avLst/>
              <a:gdLst/>
              <a:ahLst/>
              <a:cxnLst/>
              <a:rect r="r" b="b" t="t" l="l"/>
              <a:pathLst>
                <a:path h="775589" w="775589">
                  <a:moveTo>
                    <a:pt x="419556" y="13156"/>
                  </a:moveTo>
                  <a:lnTo>
                    <a:pt x="762434" y="356034"/>
                  </a:lnTo>
                  <a:cubicBezTo>
                    <a:pt x="770857" y="364457"/>
                    <a:pt x="775590" y="375882"/>
                    <a:pt x="775590" y="387795"/>
                  </a:cubicBezTo>
                  <a:cubicBezTo>
                    <a:pt x="775590" y="399708"/>
                    <a:pt x="770857" y="411133"/>
                    <a:pt x="762434" y="419556"/>
                  </a:cubicBezTo>
                  <a:lnTo>
                    <a:pt x="419556" y="762434"/>
                  </a:lnTo>
                  <a:cubicBezTo>
                    <a:pt x="411133" y="770857"/>
                    <a:pt x="399708" y="775590"/>
                    <a:pt x="387795" y="775590"/>
                  </a:cubicBezTo>
                  <a:cubicBezTo>
                    <a:pt x="375882" y="775590"/>
                    <a:pt x="364457" y="770857"/>
                    <a:pt x="356034" y="762434"/>
                  </a:cubicBezTo>
                  <a:lnTo>
                    <a:pt x="13156" y="419556"/>
                  </a:lnTo>
                  <a:cubicBezTo>
                    <a:pt x="4733" y="411133"/>
                    <a:pt x="0" y="399708"/>
                    <a:pt x="0" y="387795"/>
                  </a:cubicBezTo>
                  <a:cubicBezTo>
                    <a:pt x="0" y="375882"/>
                    <a:pt x="4733" y="364457"/>
                    <a:pt x="13156" y="356034"/>
                  </a:cubicBezTo>
                  <a:lnTo>
                    <a:pt x="356034" y="13156"/>
                  </a:lnTo>
                  <a:cubicBezTo>
                    <a:pt x="364457" y="4733"/>
                    <a:pt x="375882" y="0"/>
                    <a:pt x="387795" y="0"/>
                  </a:cubicBezTo>
                  <a:cubicBezTo>
                    <a:pt x="399708" y="0"/>
                    <a:pt x="411133" y="4733"/>
                    <a:pt x="419556" y="13156"/>
                  </a:cubicBezTo>
                  <a:close/>
                </a:path>
              </a:pathLst>
            </a:custGeom>
            <a:blipFill>
              <a:blip r:embed="rId7"/>
              <a:stretch>
                <a:fillRect l="-25187" t="0" r="-2518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2700000">
            <a:off x="-1211383" y="-2228033"/>
            <a:ext cx="3358706" cy="4114800"/>
          </a:xfrm>
          <a:custGeom>
            <a:avLst/>
            <a:gdLst/>
            <a:ahLst/>
            <a:cxnLst/>
            <a:rect r="r" b="b" t="t" l="l"/>
            <a:pathLst>
              <a:path h="4114800" w="3358706">
                <a:moveTo>
                  <a:pt x="0" y="0"/>
                </a:moveTo>
                <a:lnTo>
                  <a:pt x="3358705" y="0"/>
                </a:lnTo>
                <a:lnTo>
                  <a:pt x="33587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52917" y="4129591"/>
            <a:ext cx="563123" cy="747095"/>
          </a:xfrm>
          <a:custGeom>
            <a:avLst/>
            <a:gdLst/>
            <a:ahLst/>
            <a:cxnLst/>
            <a:rect r="r" b="b" t="t" l="l"/>
            <a:pathLst>
              <a:path h="747095" w="563123">
                <a:moveTo>
                  <a:pt x="0" y="0"/>
                </a:moveTo>
                <a:lnTo>
                  <a:pt x="563123" y="0"/>
                </a:lnTo>
                <a:lnTo>
                  <a:pt x="563123" y="747095"/>
                </a:lnTo>
                <a:lnTo>
                  <a:pt x="0" y="747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01867" y="5143500"/>
            <a:ext cx="634912" cy="634912"/>
            <a:chOff x="0" y="0"/>
            <a:chExt cx="167219" cy="167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219" cy="167219"/>
            </a:xfrm>
            <a:custGeom>
              <a:avLst/>
              <a:gdLst/>
              <a:ahLst/>
              <a:cxnLst/>
              <a:rect r="r" b="b" t="t" l="l"/>
              <a:pathLst>
                <a:path h="167219" w="167219">
                  <a:moveTo>
                    <a:pt x="83610" y="0"/>
                  </a:moveTo>
                  <a:lnTo>
                    <a:pt x="83610" y="0"/>
                  </a:lnTo>
                  <a:cubicBezTo>
                    <a:pt x="129786" y="0"/>
                    <a:pt x="167219" y="37433"/>
                    <a:pt x="167219" y="83610"/>
                  </a:cubicBezTo>
                  <a:lnTo>
                    <a:pt x="167219" y="83610"/>
                  </a:lnTo>
                  <a:cubicBezTo>
                    <a:pt x="167219" y="129786"/>
                    <a:pt x="129786" y="167219"/>
                    <a:pt x="83610" y="167219"/>
                  </a:cubicBezTo>
                  <a:lnTo>
                    <a:pt x="83610" y="167219"/>
                  </a:lnTo>
                  <a:cubicBezTo>
                    <a:pt x="37433" y="167219"/>
                    <a:pt x="0" y="129786"/>
                    <a:pt x="0" y="83610"/>
                  </a:cubicBezTo>
                  <a:lnTo>
                    <a:pt x="0" y="83610"/>
                  </a:lnTo>
                  <a:cubicBezTo>
                    <a:pt x="0" y="37433"/>
                    <a:pt x="37433" y="0"/>
                    <a:pt x="83610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67219" cy="24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48893" y="5157017"/>
            <a:ext cx="634912" cy="634912"/>
            <a:chOff x="0" y="0"/>
            <a:chExt cx="167219" cy="1672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219" cy="167219"/>
            </a:xfrm>
            <a:custGeom>
              <a:avLst/>
              <a:gdLst/>
              <a:ahLst/>
              <a:cxnLst/>
              <a:rect r="r" b="b" t="t" l="l"/>
              <a:pathLst>
                <a:path h="167219" w="167219">
                  <a:moveTo>
                    <a:pt x="83610" y="0"/>
                  </a:moveTo>
                  <a:lnTo>
                    <a:pt x="83610" y="0"/>
                  </a:lnTo>
                  <a:cubicBezTo>
                    <a:pt x="129786" y="0"/>
                    <a:pt x="167219" y="37433"/>
                    <a:pt x="167219" y="83610"/>
                  </a:cubicBezTo>
                  <a:lnTo>
                    <a:pt x="167219" y="83610"/>
                  </a:lnTo>
                  <a:cubicBezTo>
                    <a:pt x="167219" y="129786"/>
                    <a:pt x="129786" y="167219"/>
                    <a:pt x="83610" y="167219"/>
                  </a:cubicBezTo>
                  <a:lnTo>
                    <a:pt x="83610" y="167219"/>
                  </a:lnTo>
                  <a:cubicBezTo>
                    <a:pt x="37433" y="167219"/>
                    <a:pt x="0" y="129786"/>
                    <a:pt x="0" y="83610"/>
                  </a:cubicBezTo>
                  <a:lnTo>
                    <a:pt x="0" y="83610"/>
                  </a:lnTo>
                  <a:cubicBezTo>
                    <a:pt x="0" y="37433"/>
                    <a:pt x="37433" y="0"/>
                    <a:pt x="83610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67219" cy="24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400000">
            <a:off x="-419470" y="9353180"/>
            <a:ext cx="838940" cy="1028700"/>
          </a:xfrm>
          <a:custGeom>
            <a:avLst/>
            <a:gdLst/>
            <a:ahLst/>
            <a:cxnLst/>
            <a:rect r="r" b="b" t="t" l="l"/>
            <a:pathLst>
              <a:path h="1028700" w="838940">
                <a:moveTo>
                  <a:pt x="0" y="0"/>
                </a:moveTo>
                <a:lnTo>
                  <a:pt x="838940" y="0"/>
                </a:lnTo>
                <a:lnTo>
                  <a:pt x="83894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4454" t="-318250" r="-24840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1867" y="2005116"/>
            <a:ext cx="7930932" cy="78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Aperçu de l’échantillon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1867" y="3331564"/>
            <a:ext cx="7930932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Taille finale (≈ 983 648 lignes)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1867" y="6001478"/>
            <a:ext cx="6170614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Météo : température, humidité, vent, visibilité, pluie, neige, rosée…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8893" y="6001478"/>
            <a:ext cx="5842999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Calendrier : saisons, jours fériés, functioning_day…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1867" y="4110846"/>
            <a:ext cx="7930932" cy="58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Variables principales 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50982" y="8276049"/>
            <a:ext cx="5842999" cy="110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Locations : timestamps de location (Date/Heure)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232422" y="7539429"/>
            <a:ext cx="634912" cy="634912"/>
            <a:chOff x="0" y="0"/>
            <a:chExt cx="167219" cy="167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7219" cy="167219"/>
            </a:xfrm>
            <a:custGeom>
              <a:avLst/>
              <a:gdLst/>
              <a:ahLst/>
              <a:cxnLst/>
              <a:rect r="r" b="b" t="t" l="l"/>
              <a:pathLst>
                <a:path h="167219" w="167219">
                  <a:moveTo>
                    <a:pt x="83610" y="0"/>
                  </a:moveTo>
                  <a:lnTo>
                    <a:pt x="83610" y="0"/>
                  </a:lnTo>
                  <a:cubicBezTo>
                    <a:pt x="129786" y="0"/>
                    <a:pt x="167219" y="37433"/>
                    <a:pt x="167219" y="83610"/>
                  </a:cubicBezTo>
                  <a:lnTo>
                    <a:pt x="167219" y="83610"/>
                  </a:lnTo>
                  <a:cubicBezTo>
                    <a:pt x="167219" y="129786"/>
                    <a:pt x="129786" y="167219"/>
                    <a:pt x="83610" y="167219"/>
                  </a:cubicBezTo>
                  <a:lnTo>
                    <a:pt x="83610" y="167219"/>
                  </a:lnTo>
                  <a:cubicBezTo>
                    <a:pt x="37433" y="167219"/>
                    <a:pt x="0" y="129786"/>
                    <a:pt x="0" y="83610"/>
                  </a:cubicBezTo>
                  <a:lnTo>
                    <a:pt x="0" y="83610"/>
                  </a:lnTo>
                  <a:cubicBezTo>
                    <a:pt x="0" y="37433"/>
                    <a:pt x="37433" y="0"/>
                    <a:pt x="83610" y="0"/>
                  </a:cubicBezTo>
                  <a:close/>
                </a:path>
              </a:pathLst>
            </a:custGeom>
            <a:solidFill>
              <a:srgbClr val="18488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67219" cy="243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55" r="0" b="-3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4470184" y="-694234"/>
            <a:ext cx="4588068" cy="4907024"/>
          </a:xfrm>
          <a:custGeom>
            <a:avLst/>
            <a:gdLst/>
            <a:ahLst/>
            <a:cxnLst/>
            <a:rect r="r" b="b" t="t" l="l"/>
            <a:pathLst>
              <a:path h="4907024" w="4588068">
                <a:moveTo>
                  <a:pt x="0" y="0"/>
                </a:moveTo>
                <a:lnTo>
                  <a:pt x="4588068" y="0"/>
                </a:lnTo>
                <a:lnTo>
                  <a:pt x="4588068" y="4907024"/>
                </a:lnTo>
                <a:lnTo>
                  <a:pt x="0" y="49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24447" y="3874770"/>
            <a:ext cx="668379" cy="761209"/>
          </a:xfrm>
          <a:custGeom>
            <a:avLst/>
            <a:gdLst/>
            <a:ahLst/>
            <a:cxnLst/>
            <a:rect r="r" b="b" t="t" l="l"/>
            <a:pathLst>
              <a:path h="761209" w="668379">
                <a:moveTo>
                  <a:pt x="0" y="0"/>
                </a:moveTo>
                <a:lnTo>
                  <a:pt x="668378" y="0"/>
                </a:lnTo>
                <a:lnTo>
                  <a:pt x="668378" y="761209"/>
                </a:lnTo>
                <a:lnTo>
                  <a:pt x="0" y="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8668" t="-79341" r="-95051" b="-811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832704" y="9096375"/>
            <a:ext cx="2455296" cy="2455296"/>
          </a:xfrm>
          <a:custGeom>
            <a:avLst/>
            <a:gdLst/>
            <a:ahLst/>
            <a:cxnLst/>
            <a:rect r="r" b="b" t="t" l="l"/>
            <a:pathLst>
              <a:path h="2455296" w="2455296">
                <a:moveTo>
                  <a:pt x="0" y="0"/>
                </a:moveTo>
                <a:lnTo>
                  <a:pt x="2455296" y="0"/>
                </a:lnTo>
                <a:lnTo>
                  <a:pt x="2455296" y="2455296"/>
                </a:lnTo>
                <a:lnTo>
                  <a:pt x="0" y="245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5105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8846" y="2984448"/>
            <a:ext cx="13009890" cy="6488683"/>
          </a:xfrm>
          <a:custGeom>
            <a:avLst/>
            <a:gdLst/>
            <a:ahLst/>
            <a:cxnLst/>
            <a:rect r="r" b="b" t="t" l="l"/>
            <a:pathLst>
              <a:path h="6488683" w="13009890">
                <a:moveTo>
                  <a:pt x="0" y="0"/>
                </a:moveTo>
                <a:lnTo>
                  <a:pt x="13009891" y="0"/>
                </a:lnTo>
                <a:lnTo>
                  <a:pt x="13009891" y="6488683"/>
                </a:lnTo>
                <a:lnTo>
                  <a:pt x="0" y="64886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8846" y="1067761"/>
            <a:ext cx="8485600" cy="150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Analyse statistique et visualisations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55" r="0" b="-3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4470184" y="-694234"/>
            <a:ext cx="4588068" cy="4907024"/>
          </a:xfrm>
          <a:custGeom>
            <a:avLst/>
            <a:gdLst/>
            <a:ahLst/>
            <a:cxnLst/>
            <a:rect r="r" b="b" t="t" l="l"/>
            <a:pathLst>
              <a:path h="4907024" w="4588068">
                <a:moveTo>
                  <a:pt x="0" y="0"/>
                </a:moveTo>
                <a:lnTo>
                  <a:pt x="4588068" y="0"/>
                </a:lnTo>
                <a:lnTo>
                  <a:pt x="4588068" y="4907024"/>
                </a:lnTo>
                <a:lnTo>
                  <a:pt x="0" y="49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24447" y="3874770"/>
            <a:ext cx="668379" cy="761209"/>
          </a:xfrm>
          <a:custGeom>
            <a:avLst/>
            <a:gdLst/>
            <a:ahLst/>
            <a:cxnLst/>
            <a:rect r="r" b="b" t="t" l="l"/>
            <a:pathLst>
              <a:path h="761209" w="668379">
                <a:moveTo>
                  <a:pt x="0" y="0"/>
                </a:moveTo>
                <a:lnTo>
                  <a:pt x="668378" y="0"/>
                </a:lnTo>
                <a:lnTo>
                  <a:pt x="668378" y="761209"/>
                </a:lnTo>
                <a:lnTo>
                  <a:pt x="0" y="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8668" t="-79341" r="-95051" b="-811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832704" y="9096375"/>
            <a:ext cx="2455296" cy="2455296"/>
          </a:xfrm>
          <a:custGeom>
            <a:avLst/>
            <a:gdLst/>
            <a:ahLst/>
            <a:cxnLst/>
            <a:rect r="r" b="b" t="t" l="l"/>
            <a:pathLst>
              <a:path h="2455296" w="2455296">
                <a:moveTo>
                  <a:pt x="0" y="0"/>
                </a:moveTo>
                <a:lnTo>
                  <a:pt x="2455296" y="0"/>
                </a:lnTo>
                <a:lnTo>
                  <a:pt x="2455296" y="2455296"/>
                </a:lnTo>
                <a:lnTo>
                  <a:pt x="0" y="245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5105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964115"/>
            <a:ext cx="12588369" cy="6294185"/>
          </a:xfrm>
          <a:custGeom>
            <a:avLst/>
            <a:gdLst/>
            <a:ahLst/>
            <a:cxnLst/>
            <a:rect r="r" b="b" t="t" l="l"/>
            <a:pathLst>
              <a:path h="6294185" w="12588369">
                <a:moveTo>
                  <a:pt x="0" y="0"/>
                </a:moveTo>
                <a:lnTo>
                  <a:pt x="12588369" y="0"/>
                </a:lnTo>
                <a:lnTo>
                  <a:pt x="12588369" y="6294185"/>
                </a:lnTo>
                <a:lnTo>
                  <a:pt x="0" y="6294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8846" y="1067761"/>
            <a:ext cx="8485600" cy="150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Analyse statistique et visualisations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555" r="0" b="-3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00000">
            <a:off x="14470184" y="-694234"/>
            <a:ext cx="4588068" cy="4907024"/>
          </a:xfrm>
          <a:custGeom>
            <a:avLst/>
            <a:gdLst/>
            <a:ahLst/>
            <a:cxnLst/>
            <a:rect r="r" b="b" t="t" l="l"/>
            <a:pathLst>
              <a:path h="4907024" w="4588068">
                <a:moveTo>
                  <a:pt x="0" y="0"/>
                </a:moveTo>
                <a:lnTo>
                  <a:pt x="4588068" y="0"/>
                </a:lnTo>
                <a:lnTo>
                  <a:pt x="4588068" y="4907024"/>
                </a:lnTo>
                <a:lnTo>
                  <a:pt x="0" y="49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24447" y="3874770"/>
            <a:ext cx="668379" cy="761209"/>
          </a:xfrm>
          <a:custGeom>
            <a:avLst/>
            <a:gdLst/>
            <a:ahLst/>
            <a:cxnLst/>
            <a:rect r="r" b="b" t="t" l="l"/>
            <a:pathLst>
              <a:path h="761209" w="668379">
                <a:moveTo>
                  <a:pt x="0" y="0"/>
                </a:moveTo>
                <a:lnTo>
                  <a:pt x="668378" y="0"/>
                </a:lnTo>
                <a:lnTo>
                  <a:pt x="668378" y="761209"/>
                </a:lnTo>
                <a:lnTo>
                  <a:pt x="0" y="76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8668" t="-79341" r="-95051" b="-811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832704" y="9096375"/>
            <a:ext cx="2455296" cy="2455296"/>
          </a:xfrm>
          <a:custGeom>
            <a:avLst/>
            <a:gdLst/>
            <a:ahLst/>
            <a:cxnLst/>
            <a:rect r="r" b="b" t="t" l="l"/>
            <a:pathLst>
              <a:path h="2455296" w="2455296">
                <a:moveTo>
                  <a:pt x="0" y="0"/>
                </a:moveTo>
                <a:lnTo>
                  <a:pt x="2455296" y="0"/>
                </a:lnTo>
                <a:lnTo>
                  <a:pt x="2455296" y="2455296"/>
                </a:lnTo>
                <a:lnTo>
                  <a:pt x="0" y="245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35105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724951"/>
            <a:ext cx="12926910" cy="6721993"/>
          </a:xfrm>
          <a:custGeom>
            <a:avLst/>
            <a:gdLst/>
            <a:ahLst/>
            <a:cxnLst/>
            <a:rect r="r" b="b" t="t" l="l"/>
            <a:pathLst>
              <a:path h="6721993" w="12926910">
                <a:moveTo>
                  <a:pt x="0" y="0"/>
                </a:moveTo>
                <a:lnTo>
                  <a:pt x="12926910" y="0"/>
                </a:lnTo>
                <a:lnTo>
                  <a:pt x="12926910" y="6721994"/>
                </a:lnTo>
                <a:lnTo>
                  <a:pt x="0" y="6721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924693" y="8905337"/>
            <a:ext cx="1381663" cy="13816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A4E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38846" y="1067761"/>
            <a:ext cx="8485600" cy="150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b="true">
                <a:solidFill>
                  <a:srgbClr val="184882"/>
                </a:solidFill>
                <a:latin typeface="Roboto Bold"/>
                <a:ea typeface="Roboto Bold"/>
                <a:cs typeface="Roboto Bold"/>
                <a:sym typeface="Roboto Bold"/>
              </a:rPr>
              <a:t>Analyse statistique et visualisations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DAGg9gg0y34</dc:identifier>
  <dcterms:modified xsi:type="dcterms:W3CDTF">2011-08-01T06:04:30Z</dcterms:modified>
  <cp:revision>1</cp:revision>
  <dc:title>Présentation</dc:title>
</cp:coreProperties>
</file>